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B6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144" y="15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F7BF27-E4BE-9F90-14E7-57F96881B46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FF41DA85-7564-D84B-34B9-B852B15B7C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E3F8FD6-C779-A44D-6E00-E37C324E4D5C}"/>
              </a:ext>
            </a:extLst>
          </p:cNvPr>
          <p:cNvSpPr>
            <a:spLocks noGrp="1"/>
          </p:cNvSpPr>
          <p:nvPr>
            <p:ph type="dt" sz="half" idx="10"/>
          </p:nvPr>
        </p:nvSpPr>
        <p:spPr/>
        <p:txBody>
          <a:bodyPr/>
          <a:lstStyle/>
          <a:p>
            <a:fld id="{14FA5E0D-1061-499D-9000-420D39CDD819}" type="datetimeFigureOut">
              <a:rPr lang="es-ES" smtClean="0"/>
              <a:t>09/10/2022</a:t>
            </a:fld>
            <a:endParaRPr lang="es-ES"/>
          </a:p>
        </p:txBody>
      </p:sp>
      <p:sp>
        <p:nvSpPr>
          <p:cNvPr id="5" name="Marcador de pie de página 4">
            <a:extLst>
              <a:ext uri="{FF2B5EF4-FFF2-40B4-BE49-F238E27FC236}">
                <a16:creationId xmlns:a16="http://schemas.microsoft.com/office/drawing/2014/main" id="{99061A59-5799-FF76-361D-B72973ACE20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35E1EB7-3B62-9D48-C5DC-D5C75F41FD11}"/>
              </a:ext>
            </a:extLst>
          </p:cNvPr>
          <p:cNvSpPr>
            <a:spLocks noGrp="1"/>
          </p:cNvSpPr>
          <p:nvPr>
            <p:ph type="sldNum" sz="quarter" idx="12"/>
          </p:nvPr>
        </p:nvSpPr>
        <p:spPr/>
        <p:txBody>
          <a:bodyPr/>
          <a:lstStyle/>
          <a:p>
            <a:fld id="{F0044DC8-D1E7-41D5-AF1E-056F89CB9DA4}" type="slidenum">
              <a:rPr lang="es-ES" smtClean="0"/>
              <a:t>‹Nº›</a:t>
            </a:fld>
            <a:endParaRPr lang="es-ES"/>
          </a:p>
        </p:txBody>
      </p:sp>
    </p:spTree>
    <p:extLst>
      <p:ext uri="{BB962C8B-B14F-4D97-AF65-F5344CB8AC3E}">
        <p14:creationId xmlns:p14="http://schemas.microsoft.com/office/powerpoint/2010/main" val="517082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EEAA72-E667-40AF-6187-4C1307E86762}"/>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CA47E1F2-99AE-3329-23D8-51C79503D8D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1C94B41-6965-E86B-ECEE-87A13E61843D}"/>
              </a:ext>
            </a:extLst>
          </p:cNvPr>
          <p:cNvSpPr>
            <a:spLocks noGrp="1"/>
          </p:cNvSpPr>
          <p:nvPr>
            <p:ph type="dt" sz="half" idx="10"/>
          </p:nvPr>
        </p:nvSpPr>
        <p:spPr/>
        <p:txBody>
          <a:bodyPr/>
          <a:lstStyle/>
          <a:p>
            <a:fld id="{14FA5E0D-1061-499D-9000-420D39CDD819}" type="datetimeFigureOut">
              <a:rPr lang="es-ES" smtClean="0"/>
              <a:t>09/10/2022</a:t>
            </a:fld>
            <a:endParaRPr lang="es-ES"/>
          </a:p>
        </p:txBody>
      </p:sp>
      <p:sp>
        <p:nvSpPr>
          <p:cNvPr id="5" name="Marcador de pie de página 4">
            <a:extLst>
              <a:ext uri="{FF2B5EF4-FFF2-40B4-BE49-F238E27FC236}">
                <a16:creationId xmlns:a16="http://schemas.microsoft.com/office/drawing/2014/main" id="{A57C1E26-40E3-9277-BEBD-FAFF4715FD2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9A9BBC7-9039-3010-49FB-337C86CA6850}"/>
              </a:ext>
            </a:extLst>
          </p:cNvPr>
          <p:cNvSpPr>
            <a:spLocks noGrp="1"/>
          </p:cNvSpPr>
          <p:nvPr>
            <p:ph type="sldNum" sz="quarter" idx="12"/>
          </p:nvPr>
        </p:nvSpPr>
        <p:spPr/>
        <p:txBody>
          <a:bodyPr/>
          <a:lstStyle/>
          <a:p>
            <a:fld id="{F0044DC8-D1E7-41D5-AF1E-056F89CB9DA4}" type="slidenum">
              <a:rPr lang="es-ES" smtClean="0"/>
              <a:t>‹Nº›</a:t>
            </a:fld>
            <a:endParaRPr lang="es-ES"/>
          </a:p>
        </p:txBody>
      </p:sp>
    </p:spTree>
    <p:extLst>
      <p:ext uri="{BB962C8B-B14F-4D97-AF65-F5344CB8AC3E}">
        <p14:creationId xmlns:p14="http://schemas.microsoft.com/office/powerpoint/2010/main" val="3933380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2DC9388-CBE0-B946-3F4A-E4E33DA3184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FF947A3E-62F9-9F68-F77B-6AE946CD5F3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A240E56-11AC-63BC-E64F-47D94C6CF01D}"/>
              </a:ext>
            </a:extLst>
          </p:cNvPr>
          <p:cNvSpPr>
            <a:spLocks noGrp="1"/>
          </p:cNvSpPr>
          <p:nvPr>
            <p:ph type="dt" sz="half" idx="10"/>
          </p:nvPr>
        </p:nvSpPr>
        <p:spPr/>
        <p:txBody>
          <a:bodyPr/>
          <a:lstStyle/>
          <a:p>
            <a:fld id="{14FA5E0D-1061-499D-9000-420D39CDD819}" type="datetimeFigureOut">
              <a:rPr lang="es-ES" smtClean="0"/>
              <a:t>09/10/2022</a:t>
            </a:fld>
            <a:endParaRPr lang="es-ES"/>
          </a:p>
        </p:txBody>
      </p:sp>
      <p:sp>
        <p:nvSpPr>
          <p:cNvPr id="5" name="Marcador de pie de página 4">
            <a:extLst>
              <a:ext uri="{FF2B5EF4-FFF2-40B4-BE49-F238E27FC236}">
                <a16:creationId xmlns:a16="http://schemas.microsoft.com/office/drawing/2014/main" id="{CC8AB78E-3B91-6721-67A1-C7C2B1AF2C5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788C310-5A87-A42F-31C6-F81A0314A1AE}"/>
              </a:ext>
            </a:extLst>
          </p:cNvPr>
          <p:cNvSpPr>
            <a:spLocks noGrp="1"/>
          </p:cNvSpPr>
          <p:nvPr>
            <p:ph type="sldNum" sz="quarter" idx="12"/>
          </p:nvPr>
        </p:nvSpPr>
        <p:spPr/>
        <p:txBody>
          <a:bodyPr/>
          <a:lstStyle/>
          <a:p>
            <a:fld id="{F0044DC8-D1E7-41D5-AF1E-056F89CB9DA4}" type="slidenum">
              <a:rPr lang="es-ES" smtClean="0"/>
              <a:t>‹Nº›</a:t>
            </a:fld>
            <a:endParaRPr lang="es-ES"/>
          </a:p>
        </p:txBody>
      </p:sp>
    </p:spTree>
    <p:extLst>
      <p:ext uri="{BB962C8B-B14F-4D97-AF65-F5344CB8AC3E}">
        <p14:creationId xmlns:p14="http://schemas.microsoft.com/office/powerpoint/2010/main" val="1924255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48D7B-2299-D02D-ED75-B79FC1125DB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46A6CFF-1905-3802-C1D5-029EA8691F0A}"/>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23EED83-27E9-E227-4803-889A80953617}"/>
              </a:ext>
            </a:extLst>
          </p:cNvPr>
          <p:cNvSpPr>
            <a:spLocks noGrp="1"/>
          </p:cNvSpPr>
          <p:nvPr>
            <p:ph type="dt" sz="half" idx="10"/>
          </p:nvPr>
        </p:nvSpPr>
        <p:spPr/>
        <p:txBody>
          <a:bodyPr/>
          <a:lstStyle/>
          <a:p>
            <a:fld id="{14FA5E0D-1061-499D-9000-420D39CDD819}" type="datetimeFigureOut">
              <a:rPr lang="es-ES" smtClean="0"/>
              <a:t>09/10/2022</a:t>
            </a:fld>
            <a:endParaRPr lang="es-ES"/>
          </a:p>
        </p:txBody>
      </p:sp>
      <p:sp>
        <p:nvSpPr>
          <p:cNvPr id="5" name="Marcador de pie de página 4">
            <a:extLst>
              <a:ext uri="{FF2B5EF4-FFF2-40B4-BE49-F238E27FC236}">
                <a16:creationId xmlns:a16="http://schemas.microsoft.com/office/drawing/2014/main" id="{80024711-DC4C-2387-54FC-0C94F486232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BF92ED7-8EA4-0EF0-312E-4A6AD005BF2B}"/>
              </a:ext>
            </a:extLst>
          </p:cNvPr>
          <p:cNvSpPr>
            <a:spLocks noGrp="1"/>
          </p:cNvSpPr>
          <p:nvPr>
            <p:ph type="sldNum" sz="quarter" idx="12"/>
          </p:nvPr>
        </p:nvSpPr>
        <p:spPr/>
        <p:txBody>
          <a:bodyPr/>
          <a:lstStyle/>
          <a:p>
            <a:fld id="{F0044DC8-D1E7-41D5-AF1E-056F89CB9DA4}" type="slidenum">
              <a:rPr lang="es-ES" smtClean="0"/>
              <a:t>‹Nº›</a:t>
            </a:fld>
            <a:endParaRPr lang="es-ES"/>
          </a:p>
        </p:txBody>
      </p:sp>
    </p:spTree>
    <p:extLst>
      <p:ext uri="{BB962C8B-B14F-4D97-AF65-F5344CB8AC3E}">
        <p14:creationId xmlns:p14="http://schemas.microsoft.com/office/powerpoint/2010/main" val="2444321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6A9F29-7455-296E-222D-BD7D5067453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9DCD3D9E-638F-A5F1-4F14-3CBA7CEA57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C42E1A7-9B20-D033-B3D4-3785EDBFDCE8}"/>
              </a:ext>
            </a:extLst>
          </p:cNvPr>
          <p:cNvSpPr>
            <a:spLocks noGrp="1"/>
          </p:cNvSpPr>
          <p:nvPr>
            <p:ph type="dt" sz="half" idx="10"/>
          </p:nvPr>
        </p:nvSpPr>
        <p:spPr/>
        <p:txBody>
          <a:bodyPr/>
          <a:lstStyle/>
          <a:p>
            <a:fld id="{14FA5E0D-1061-499D-9000-420D39CDD819}" type="datetimeFigureOut">
              <a:rPr lang="es-ES" smtClean="0"/>
              <a:t>09/10/2022</a:t>
            </a:fld>
            <a:endParaRPr lang="es-ES"/>
          </a:p>
        </p:txBody>
      </p:sp>
      <p:sp>
        <p:nvSpPr>
          <p:cNvPr id="5" name="Marcador de pie de página 4">
            <a:extLst>
              <a:ext uri="{FF2B5EF4-FFF2-40B4-BE49-F238E27FC236}">
                <a16:creationId xmlns:a16="http://schemas.microsoft.com/office/drawing/2014/main" id="{C0472445-DE43-F5C9-14FF-4FECC26E065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B4A36F4-CD31-BC65-E5E5-63945FFA8807}"/>
              </a:ext>
            </a:extLst>
          </p:cNvPr>
          <p:cNvSpPr>
            <a:spLocks noGrp="1"/>
          </p:cNvSpPr>
          <p:nvPr>
            <p:ph type="sldNum" sz="quarter" idx="12"/>
          </p:nvPr>
        </p:nvSpPr>
        <p:spPr/>
        <p:txBody>
          <a:bodyPr/>
          <a:lstStyle/>
          <a:p>
            <a:fld id="{F0044DC8-D1E7-41D5-AF1E-056F89CB9DA4}" type="slidenum">
              <a:rPr lang="es-ES" smtClean="0"/>
              <a:t>‹Nº›</a:t>
            </a:fld>
            <a:endParaRPr lang="es-ES"/>
          </a:p>
        </p:txBody>
      </p:sp>
    </p:spTree>
    <p:extLst>
      <p:ext uri="{BB962C8B-B14F-4D97-AF65-F5344CB8AC3E}">
        <p14:creationId xmlns:p14="http://schemas.microsoft.com/office/powerpoint/2010/main" val="3452595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71DD99-D704-5E1A-A388-CCD5C48953D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6BEE6C0-671C-1291-9C62-1E2DE1A2246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8C2BB203-E4E1-A99F-63E7-A2DDA9E3A471}"/>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4C6EE843-B785-1724-DCE6-CA0429F921C1}"/>
              </a:ext>
            </a:extLst>
          </p:cNvPr>
          <p:cNvSpPr>
            <a:spLocks noGrp="1"/>
          </p:cNvSpPr>
          <p:nvPr>
            <p:ph type="dt" sz="half" idx="10"/>
          </p:nvPr>
        </p:nvSpPr>
        <p:spPr/>
        <p:txBody>
          <a:bodyPr/>
          <a:lstStyle/>
          <a:p>
            <a:fld id="{14FA5E0D-1061-499D-9000-420D39CDD819}" type="datetimeFigureOut">
              <a:rPr lang="es-ES" smtClean="0"/>
              <a:t>09/10/2022</a:t>
            </a:fld>
            <a:endParaRPr lang="es-ES"/>
          </a:p>
        </p:txBody>
      </p:sp>
      <p:sp>
        <p:nvSpPr>
          <p:cNvPr id="6" name="Marcador de pie de página 5">
            <a:extLst>
              <a:ext uri="{FF2B5EF4-FFF2-40B4-BE49-F238E27FC236}">
                <a16:creationId xmlns:a16="http://schemas.microsoft.com/office/drawing/2014/main" id="{E1448B06-712C-7E47-6D53-7AE45370778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846D0F3-97BC-3A86-7351-2D4B51797FDE}"/>
              </a:ext>
            </a:extLst>
          </p:cNvPr>
          <p:cNvSpPr>
            <a:spLocks noGrp="1"/>
          </p:cNvSpPr>
          <p:nvPr>
            <p:ph type="sldNum" sz="quarter" idx="12"/>
          </p:nvPr>
        </p:nvSpPr>
        <p:spPr/>
        <p:txBody>
          <a:bodyPr/>
          <a:lstStyle/>
          <a:p>
            <a:fld id="{F0044DC8-D1E7-41D5-AF1E-056F89CB9DA4}" type="slidenum">
              <a:rPr lang="es-ES" smtClean="0"/>
              <a:t>‹Nº›</a:t>
            </a:fld>
            <a:endParaRPr lang="es-ES"/>
          </a:p>
        </p:txBody>
      </p:sp>
    </p:spTree>
    <p:extLst>
      <p:ext uri="{BB962C8B-B14F-4D97-AF65-F5344CB8AC3E}">
        <p14:creationId xmlns:p14="http://schemas.microsoft.com/office/powerpoint/2010/main" val="952986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0DAA51-12F6-B39E-B4CC-058F5066784A}"/>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E94E87A-19F2-C1E8-AAA5-F3A1641DB8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6FB0821-C96E-56C6-E893-795F1388456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E73945D0-3EDA-814B-35B5-47A97806B5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E78FC3D-F371-9EBD-DA54-3B3AE56C9C76}"/>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BFAFE723-398D-BBF7-8BA9-195953DBB047}"/>
              </a:ext>
            </a:extLst>
          </p:cNvPr>
          <p:cNvSpPr>
            <a:spLocks noGrp="1"/>
          </p:cNvSpPr>
          <p:nvPr>
            <p:ph type="dt" sz="half" idx="10"/>
          </p:nvPr>
        </p:nvSpPr>
        <p:spPr/>
        <p:txBody>
          <a:bodyPr/>
          <a:lstStyle/>
          <a:p>
            <a:fld id="{14FA5E0D-1061-499D-9000-420D39CDD819}" type="datetimeFigureOut">
              <a:rPr lang="es-ES" smtClean="0"/>
              <a:t>09/10/2022</a:t>
            </a:fld>
            <a:endParaRPr lang="es-ES"/>
          </a:p>
        </p:txBody>
      </p:sp>
      <p:sp>
        <p:nvSpPr>
          <p:cNvPr id="8" name="Marcador de pie de página 7">
            <a:extLst>
              <a:ext uri="{FF2B5EF4-FFF2-40B4-BE49-F238E27FC236}">
                <a16:creationId xmlns:a16="http://schemas.microsoft.com/office/drawing/2014/main" id="{46A48C32-6335-C416-23E0-5D8EE601019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81428FD0-8312-F9F7-DB1E-253A735955F7}"/>
              </a:ext>
            </a:extLst>
          </p:cNvPr>
          <p:cNvSpPr>
            <a:spLocks noGrp="1"/>
          </p:cNvSpPr>
          <p:nvPr>
            <p:ph type="sldNum" sz="quarter" idx="12"/>
          </p:nvPr>
        </p:nvSpPr>
        <p:spPr/>
        <p:txBody>
          <a:bodyPr/>
          <a:lstStyle/>
          <a:p>
            <a:fld id="{F0044DC8-D1E7-41D5-AF1E-056F89CB9DA4}" type="slidenum">
              <a:rPr lang="es-ES" smtClean="0"/>
              <a:t>‹Nº›</a:t>
            </a:fld>
            <a:endParaRPr lang="es-ES"/>
          </a:p>
        </p:txBody>
      </p:sp>
    </p:spTree>
    <p:extLst>
      <p:ext uri="{BB962C8B-B14F-4D97-AF65-F5344CB8AC3E}">
        <p14:creationId xmlns:p14="http://schemas.microsoft.com/office/powerpoint/2010/main" val="561850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894FF5-C0F1-CFA7-F6F5-084D5C8B5B3D}"/>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B9A33282-7110-7F78-3B0F-0EEC8C1E53FF}"/>
              </a:ext>
            </a:extLst>
          </p:cNvPr>
          <p:cNvSpPr>
            <a:spLocks noGrp="1"/>
          </p:cNvSpPr>
          <p:nvPr>
            <p:ph type="dt" sz="half" idx="10"/>
          </p:nvPr>
        </p:nvSpPr>
        <p:spPr/>
        <p:txBody>
          <a:bodyPr/>
          <a:lstStyle/>
          <a:p>
            <a:fld id="{14FA5E0D-1061-499D-9000-420D39CDD819}" type="datetimeFigureOut">
              <a:rPr lang="es-ES" smtClean="0"/>
              <a:t>09/10/2022</a:t>
            </a:fld>
            <a:endParaRPr lang="es-ES"/>
          </a:p>
        </p:txBody>
      </p:sp>
      <p:sp>
        <p:nvSpPr>
          <p:cNvPr id="4" name="Marcador de pie de página 3">
            <a:extLst>
              <a:ext uri="{FF2B5EF4-FFF2-40B4-BE49-F238E27FC236}">
                <a16:creationId xmlns:a16="http://schemas.microsoft.com/office/drawing/2014/main" id="{E88E88AA-0FE0-EAF0-96BB-423456086074}"/>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2EB006A1-EA57-7467-2518-556B7A3DDCAD}"/>
              </a:ext>
            </a:extLst>
          </p:cNvPr>
          <p:cNvSpPr>
            <a:spLocks noGrp="1"/>
          </p:cNvSpPr>
          <p:nvPr>
            <p:ph type="sldNum" sz="quarter" idx="12"/>
          </p:nvPr>
        </p:nvSpPr>
        <p:spPr/>
        <p:txBody>
          <a:bodyPr/>
          <a:lstStyle/>
          <a:p>
            <a:fld id="{F0044DC8-D1E7-41D5-AF1E-056F89CB9DA4}" type="slidenum">
              <a:rPr lang="es-ES" smtClean="0"/>
              <a:t>‹Nº›</a:t>
            </a:fld>
            <a:endParaRPr lang="es-ES"/>
          </a:p>
        </p:txBody>
      </p:sp>
    </p:spTree>
    <p:extLst>
      <p:ext uri="{BB962C8B-B14F-4D97-AF65-F5344CB8AC3E}">
        <p14:creationId xmlns:p14="http://schemas.microsoft.com/office/powerpoint/2010/main" val="2010496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4CADF91-5B72-747E-B048-B9E1AA8274A8}"/>
              </a:ext>
            </a:extLst>
          </p:cNvPr>
          <p:cNvSpPr>
            <a:spLocks noGrp="1"/>
          </p:cNvSpPr>
          <p:nvPr>
            <p:ph type="dt" sz="half" idx="10"/>
          </p:nvPr>
        </p:nvSpPr>
        <p:spPr/>
        <p:txBody>
          <a:bodyPr/>
          <a:lstStyle/>
          <a:p>
            <a:fld id="{14FA5E0D-1061-499D-9000-420D39CDD819}" type="datetimeFigureOut">
              <a:rPr lang="es-ES" smtClean="0"/>
              <a:t>09/10/2022</a:t>
            </a:fld>
            <a:endParaRPr lang="es-ES"/>
          </a:p>
        </p:txBody>
      </p:sp>
      <p:sp>
        <p:nvSpPr>
          <p:cNvPr id="3" name="Marcador de pie de página 2">
            <a:extLst>
              <a:ext uri="{FF2B5EF4-FFF2-40B4-BE49-F238E27FC236}">
                <a16:creationId xmlns:a16="http://schemas.microsoft.com/office/drawing/2014/main" id="{1EE0AB4F-0D2B-302B-6285-F01486A51064}"/>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602C99CF-EA2D-2C85-246A-118377AF830D}"/>
              </a:ext>
            </a:extLst>
          </p:cNvPr>
          <p:cNvSpPr>
            <a:spLocks noGrp="1"/>
          </p:cNvSpPr>
          <p:nvPr>
            <p:ph type="sldNum" sz="quarter" idx="12"/>
          </p:nvPr>
        </p:nvSpPr>
        <p:spPr/>
        <p:txBody>
          <a:bodyPr/>
          <a:lstStyle/>
          <a:p>
            <a:fld id="{F0044DC8-D1E7-41D5-AF1E-056F89CB9DA4}" type="slidenum">
              <a:rPr lang="es-ES" smtClean="0"/>
              <a:t>‹Nº›</a:t>
            </a:fld>
            <a:endParaRPr lang="es-ES"/>
          </a:p>
        </p:txBody>
      </p:sp>
    </p:spTree>
    <p:extLst>
      <p:ext uri="{BB962C8B-B14F-4D97-AF65-F5344CB8AC3E}">
        <p14:creationId xmlns:p14="http://schemas.microsoft.com/office/powerpoint/2010/main" val="2588591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71D339-A8D1-D9C4-ADDD-8B759475720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2D2F3F0-0712-6BF0-6F36-FDAA25B111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F2CD0CFE-048C-77C6-E0E9-0CFE47C7EC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5DB5FFF-5157-8147-4023-730A90767AF0}"/>
              </a:ext>
            </a:extLst>
          </p:cNvPr>
          <p:cNvSpPr>
            <a:spLocks noGrp="1"/>
          </p:cNvSpPr>
          <p:nvPr>
            <p:ph type="dt" sz="half" idx="10"/>
          </p:nvPr>
        </p:nvSpPr>
        <p:spPr/>
        <p:txBody>
          <a:bodyPr/>
          <a:lstStyle/>
          <a:p>
            <a:fld id="{14FA5E0D-1061-499D-9000-420D39CDD819}" type="datetimeFigureOut">
              <a:rPr lang="es-ES" smtClean="0"/>
              <a:t>09/10/2022</a:t>
            </a:fld>
            <a:endParaRPr lang="es-ES"/>
          </a:p>
        </p:txBody>
      </p:sp>
      <p:sp>
        <p:nvSpPr>
          <p:cNvPr id="6" name="Marcador de pie de página 5">
            <a:extLst>
              <a:ext uri="{FF2B5EF4-FFF2-40B4-BE49-F238E27FC236}">
                <a16:creationId xmlns:a16="http://schemas.microsoft.com/office/drawing/2014/main" id="{05DCC540-8B14-C655-C474-E7E5258161E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C668AC6-CD7B-A097-C0FD-F29B7EA9D469}"/>
              </a:ext>
            </a:extLst>
          </p:cNvPr>
          <p:cNvSpPr>
            <a:spLocks noGrp="1"/>
          </p:cNvSpPr>
          <p:nvPr>
            <p:ph type="sldNum" sz="quarter" idx="12"/>
          </p:nvPr>
        </p:nvSpPr>
        <p:spPr/>
        <p:txBody>
          <a:bodyPr/>
          <a:lstStyle/>
          <a:p>
            <a:fld id="{F0044DC8-D1E7-41D5-AF1E-056F89CB9DA4}" type="slidenum">
              <a:rPr lang="es-ES" smtClean="0"/>
              <a:t>‹Nº›</a:t>
            </a:fld>
            <a:endParaRPr lang="es-ES"/>
          </a:p>
        </p:txBody>
      </p:sp>
    </p:spTree>
    <p:extLst>
      <p:ext uri="{BB962C8B-B14F-4D97-AF65-F5344CB8AC3E}">
        <p14:creationId xmlns:p14="http://schemas.microsoft.com/office/powerpoint/2010/main" val="4243152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6B1634-F27E-71DE-F872-35E068431E3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F1C44D88-8064-BC89-5D95-33B6AFFA15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EE3EB2A0-DC0B-FBC0-B397-4D44B55719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61BAA5F-7BD2-8D4B-5EFE-D39E2912A2E9}"/>
              </a:ext>
            </a:extLst>
          </p:cNvPr>
          <p:cNvSpPr>
            <a:spLocks noGrp="1"/>
          </p:cNvSpPr>
          <p:nvPr>
            <p:ph type="dt" sz="half" idx="10"/>
          </p:nvPr>
        </p:nvSpPr>
        <p:spPr/>
        <p:txBody>
          <a:bodyPr/>
          <a:lstStyle/>
          <a:p>
            <a:fld id="{14FA5E0D-1061-499D-9000-420D39CDD819}" type="datetimeFigureOut">
              <a:rPr lang="es-ES" smtClean="0"/>
              <a:t>09/10/2022</a:t>
            </a:fld>
            <a:endParaRPr lang="es-ES"/>
          </a:p>
        </p:txBody>
      </p:sp>
      <p:sp>
        <p:nvSpPr>
          <p:cNvPr id="6" name="Marcador de pie de página 5">
            <a:extLst>
              <a:ext uri="{FF2B5EF4-FFF2-40B4-BE49-F238E27FC236}">
                <a16:creationId xmlns:a16="http://schemas.microsoft.com/office/drawing/2014/main" id="{3C4D1165-1097-72BC-26F2-B1DA97C3556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FF9153B-F856-4E14-03FF-E61E60BFF09E}"/>
              </a:ext>
            </a:extLst>
          </p:cNvPr>
          <p:cNvSpPr>
            <a:spLocks noGrp="1"/>
          </p:cNvSpPr>
          <p:nvPr>
            <p:ph type="sldNum" sz="quarter" idx="12"/>
          </p:nvPr>
        </p:nvSpPr>
        <p:spPr/>
        <p:txBody>
          <a:bodyPr/>
          <a:lstStyle/>
          <a:p>
            <a:fld id="{F0044DC8-D1E7-41D5-AF1E-056F89CB9DA4}" type="slidenum">
              <a:rPr lang="es-ES" smtClean="0"/>
              <a:t>‹Nº›</a:t>
            </a:fld>
            <a:endParaRPr lang="es-ES"/>
          </a:p>
        </p:txBody>
      </p:sp>
    </p:spTree>
    <p:extLst>
      <p:ext uri="{BB962C8B-B14F-4D97-AF65-F5344CB8AC3E}">
        <p14:creationId xmlns:p14="http://schemas.microsoft.com/office/powerpoint/2010/main" val="4165007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33FBCBB-B84C-7D1C-F737-155B7E3401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17B4357-FD6B-5755-4B12-BFC1913112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2193C8A-AFEB-9BEB-EDAA-1A272D0E60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A5E0D-1061-499D-9000-420D39CDD819}" type="datetimeFigureOut">
              <a:rPr lang="es-ES" smtClean="0"/>
              <a:t>09/10/2022</a:t>
            </a:fld>
            <a:endParaRPr lang="es-ES"/>
          </a:p>
        </p:txBody>
      </p:sp>
      <p:sp>
        <p:nvSpPr>
          <p:cNvPr id="5" name="Marcador de pie de página 4">
            <a:extLst>
              <a:ext uri="{FF2B5EF4-FFF2-40B4-BE49-F238E27FC236}">
                <a16:creationId xmlns:a16="http://schemas.microsoft.com/office/drawing/2014/main" id="{9AACBD7B-57FA-2481-9021-73BD3F2543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D1A730AA-5426-F3C8-8D41-C9E6D9E23E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044DC8-D1E7-41D5-AF1E-056F89CB9DA4}" type="slidenum">
              <a:rPr lang="es-ES" smtClean="0"/>
              <a:t>‹Nº›</a:t>
            </a:fld>
            <a:endParaRPr lang="es-ES"/>
          </a:p>
        </p:txBody>
      </p:sp>
    </p:spTree>
    <p:extLst>
      <p:ext uri="{BB962C8B-B14F-4D97-AF65-F5344CB8AC3E}">
        <p14:creationId xmlns:p14="http://schemas.microsoft.com/office/powerpoint/2010/main" val="3055698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15" name="Rectángulo: esquinas redondeadas 14">
            <a:extLst>
              <a:ext uri="{FF2B5EF4-FFF2-40B4-BE49-F238E27FC236}">
                <a16:creationId xmlns:a16="http://schemas.microsoft.com/office/drawing/2014/main" id="{786C7693-D489-DD1F-BB7F-85A00ED8786A}"/>
              </a:ext>
            </a:extLst>
          </p:cNvPr>
          <p:cNvSpPr/>
          <p:nvPr/>
        </p:nvSpPr>
        <p:spPr>
          <a:xfrm>
            <a:off x="152399" y="6185140"/>
            <a:ext cx="598099" cy="582106"/>
          </a:xfrm>
          <a:prstGeom prst="roundRect">
            <a:avLst/>
          </a:prstGeom>
          <a:solidFill>
            <a:schemeClr val="accent4">
              <a:lumMod val="20000"/>
              <a:lumOff val="80000"/>
              <a:alpha val="80000"/>
            </a:schemeClr>
          </a:solidFill>
          <a:ln w="50800">
            <a:gradFill>
              <a:gsLst>
                <a:gs pos="0">
                  <a:schemeClr val="accent4">
                    <a:lumMod val="75000"/>
                  </a:schemeClr>
                </a:gs>
                <a:gs pos="74000">
                  <a:schemeClr val="accent4">
                    <a:lumMod val="60000"/>
                    <a:lumOff val="40000"/>
                  </a:schemeClr>
                </a:gs>
                <a:gs pos="83000">
                  <a:schemeClr val="accent4">
                    <a:lumMod val="60000"/>
                    <a:lumOff val="40000"/>
                  </a:schemeClr>
                </a:gs>
                <a:gs pos="100000">
                  <a:schemeClr val="accent4">
                    <a:lumMod val="50000"/>
                  </a:schemeClr>
                </a:gs>
              </a:gsLst>
              <a:lin ang="5400000" scaled="1"/>
            </a:gradFill>
          </a:ln>
          <a:effectLst>
            <a:outerShdw blurRad="76200" dist="38100" dir="2700000" algn="tl" rotWithShape="0">
              <a:prstClr val="black">
                <a:alpha val="8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esquinas redondeadas 17">
            <a:extLst>
              <a:ext uri="{FF2B5EF4-FFF2-40B4-BE49-F238E27FC236}">
                <a16:creationId xmlns:a16="http://schemas.microsoft.com/office/drawing/2014/main" id="{5B8D4D38-615A-2A12-906F-98C01A96DB60}"/>
              </a:ext>
            </a:extLst>
          </p:cNvPr>
          <p:cNvSpPr/>
          <p:nvPr/>
        </p:nvSpPr>
        <p:spPr>
          <a:xfrm>
            <a:off x="943153" y="6185140"/>
            <a:ext cx="598099" cy="582106"/>
          </a:xfrm>
          <a:prstGeom prst="roundRect">
            <a:avLst/>
          </a:prstGeom>
          <a:solidFill>
            <a:schemeClr val="accent4">
              <a:lumMod val="20000"/>
              <a:lumOff val="80000"/>
              <a:alpha val="80000"/>
            </a:schemeClr>
          </a:solidFill>
          <a:ln w="50800">
            <a:gradFill>
              <a:gsLst>
                <a:gs pos="0">
                  <a:schemeClr val="accent4">
                    <a:lumMod val="75000"/>
                  </a:schemeClr>
                </a:gs>
                <a:gs pos="74000">
                  <a:schemeClr val="accent4">
                    <a:lumMod val="60000"/>
                    <a:lumOff val="40000"/>
                  </a:schemeClr>
                </a:gs>
                <a:gs pos="83000">
                  <a:schemeClr val="accent4">
                    <a:lumMod val="60000"/>
                    <a:lumOff val="40000"/>
                  </a:schemeClr>
                </a:gs>
                <a:gs pos="100000">
                  <a:schemeClr val="accent4">
                    <a:lumMod val="50000"/>
                  </a:schemeClr>
                </a:gs>
              </a:gsLst>
              <a:lin ang="5400000" scaled="1"/>
            </a:gradFill>
          </a:ln>
          <a:effectLst>
            <a:outerShdw blurRad="76200" dist="38100" dir="2700000" algn="tl" rotWithShape="0">
              <a:prstClr val="black">
                <a:alpha val="8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esquinas redondeadas 11">
            <a:extLst>
              <a:ext uri="{FF2B5EF4-FFF2-40B4-BE49-F238E27FC236}">
                <a16:creationId xmlns:a16="http://schemas.microsoft.com/office/drawing/2014/main" id="{B5716A73-AFD8-B1FF-D7CD-3681A5E0C3D9}"/>
              </a:ext>
            </a:extLst>
          </p:cNvPr>
          <p:cNvSpPr/>
          <p:nvPr/>
        </p:nvSpPr>
        <p:spPr>
          <a:xfrm>
            <a:off x="1811548" y="303831"/>
            <a:ext cx="9014602" cy="1259457"/>
          </a:xfrm>
          <a:prstGeom prst="roundRect">
            <a:avLst/>
          </a:prstGeom>
          <a:solidFill>
            <a:schemeClr val="accent4">
              <a:lumMod val="20000"/>
              <a:lumOff val="80000"/>
              <a:alpha val="60000"/>
            </a:schemeClr>
          </a:solidFill>
          <a:ln w="50800">
            <a:gradFill>
              <a:gsLst>
                <a:gs pos="0">
                  <a:schemeClr val="accent4">
                    <a:lumMod val="75000"/>
                  </a:schemeClr>
                </a:gs>
                <a:gs pos="74000">
                  <a:schemeClr val="accent4">
                    <a:lumMod val="60000"/>
                    <a:lumOff val="40000"/>
                  </a:schemeClr>
                </a:gs>
                <a:gs pos="83000">
                  <a:schemeClr val="accent4">
                    <a:lumMod val="60000"/>
                    <a:lumOff val="40000"/>
                  </a:schemeClr>
                </a:gs>
                <a:gs pos="100000">
                  <a:schemeClr val="accent4">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Subtítulo 2">
            <a:extLst>
              <a:ext uri="{FF2B5EF4-FFF2-40B4-BE49-F238E27FC236}">
                <a16:creationId xmlns:a16="http://schemas.microsoft.com/office/drawing/2014/main" id="{E2CB048C-7B52-676A-3C77-48EB5963E93B}"/>
              </a:ext>
            </a:extLst>
          </p:cNvPr>
          <p:cNvSpPr>
            <a:spLocks noGrp="1" noChangeAspect="1"/>
          </p:cNvSpPr>
          <p:nvPr>
            <p:ph type="subTitle" idx="1"/>
          </p:nvPr>
        </p:nvSpPr>
        <p:spPr>
          <a:xfrm>
            <a:off x="2292824" y="2101042"/>
            <a:ext cx="3176323" cy="432000"/>
          </a:xfrm>
          <a:gradFill flip="none" rotWithShape="1">
            <a:gsLst>
              <a:gs pos="0">
                <a:srgbClr val="EA6B14">
                  <a:alpha val="64000"/>
                  <a:lumMod val="0"/>
                </a:srgbClr>
              </a:gs>
              <a:gs pos="22000">
                <a:schemeClr val="accent2">
                  <a:lumMod val="40000"/>
                  <a:lumOff val="60000"/>
                </a:schemeClr>
              </a:gs>
              <a:gs pos="12000">
                <a:srgbClr val="DEB67C"/>
              </a:gs>
              <a:gs pos="40000">
                <a:schemeClr val="accent2">
                  <a:lumMod val="60000"/>
                  <a:lumOff val="40000"/>
                </a:schemeClr>
              </a:gs>
              <a:gs pos="50000">
                <a:srgbClr val="FFC000"/>
              </a:gs>
            </a:gsLst>
            <a:lin ang="10800000" scaled="1"/>
            <a:tileRect/>
          </a:gradFill>
          <a:ln w="50800">
            <a:solidFill>
              <a:schemeClr val="accent4">
                <a:lumMod val="50000"/>
              </a:schemeClr>
            </a:solidFill>
          </a:ln>
          <a:effectLst>
            <a:outerShdw blurRad="101600" dist="38100" dir="18900000" algn="bl" rotWithShape="0">
              <a:prstClr val="black">
                <a:alpha val="80000"/>
              </a:prstClr>
            </a:outerShdw>
            <a:softEdge rad="304800"/>
          </a:effectLst>
          <a:scene3d>
            <a:camera prst="orthographicFront">
              <a:rot lat="0" lon="0" rev="0"/>
            </a:camera>
            <a:lightRig rig="morning" dir="t"/>
          </a:scene3d>
          <a:sp3d extrusionH="31750"/>
        </p:spPr>
        <p:txBody>
          <a:bodyPr anchor="ctr" anchorCtr="0">
            <a:normAutofit/>
          </a:bodyPr>
          <a:lstStyle/>
          <a:p>
            <a:r>
              <a:rPr lang="es-ES" dirty="0">
                <a:latin typeface="Baguet Script" panose="020B0604020202020204" pitchFamily="2" charset="0"/>
              </a:rPr>
              <a:t>JUGAR</a:t>
            </a:r>
          </a:p>
        </p:txBody>
      </p:sp>
      <p:pic>
        <p:nvPicPr>
          <p:cNvPr id="7" name="Imagen 6" descr="Icono&#10;&#10;Descripción generada automáticamente">
            <a:extLst>
              <a:ext uri="{FF2B5EF4-FFF2-40B4-BE49-F238E27FC236}">
                <a16:creationId xmlns:a16="http://schemas.microsoft.com/office/drawing/2014/main" id="{51C3311F-9317-00EF-60F8-0734EEB7AFE2}"/>
              </a:ext>
            </a:extLst>
          </p:cNvPr>
          <p:cNvPicPr>
            <a:picLocks noChangeAspect="1"/>
          </p:cNvPicPr>
          <p:nvPr/>
        </p:nvPicPr>
        <p:blipFill>
          <a:blip r:embed="rId3">
            <a:duotone>
              <a:prstClr val="black"/>
              <a:schemeClr val="accent5">
                <a:tint val="45000"/>
                <a:satMod val="400000"/>
              </a:schemeClr>
            </a:duotone>
            <a:alphaModFix/>
            <a:extLst>
              <a:ext uri="{28A0092B-C50C-407E-A947-70E740481C1C}">
                <a14:useLocalDpi xmlns:a14="http://schemas.microsoft.com/office/drawing/2010/main" val="0"/>
              </a:ext>
            </a:extLst>
          </a:blip>
          <a:stretch>
            <a:fillRect/>
          </a:stretch>
        </p:blipFill>
        <p:spPr>
          <a:xfrm>
            <a:off x="80771" y="90754"/>
            <a:ext cx="1057658" cy="1066802"/>
          </a:xfrm>
          <a:prstGeom prst="rect">
            <a:avLst/>
          </a:prstGeom>
        </p:spPr>
      </p:pic>
      <p:sp>
        <p:nvSpPr>
          <p:cNvPr id="8" name="Subtítulo 2">
            <a:extLst>
              <a:ext uri="{FF2B5EF4-FFF2-40B4-BE49-F238E27FC236}">
                <a16:creationId xmlns:a16="http://schemas.microsoft.com/office/drawing/2014/main" id="{BE22FA8C-0BEA-8F19-3123-61E57AF18B0C}"/>
              </a:ext>
            </a:extLst>
          </p:cNvPr>
          <p:cNvSpPr txBox="1">
            <a:spLocks noChangeAspect="1"/>
          </p:cNvSpPr>
          <p:nvPr/>
        </p:nvSpPr>
        <p:spPr>
          <a:xfrm>
            <a:off x="2292824" y="2754273"/>
            <a:ext cx="3176322" cy="432000"/>
          </a:xfrm>
          <a:prstGeom prst="rect">
            <a:avLst/>
          </a:prstGeom>
          <a:gradFill flip="none" rotWithShape="1">
            <a:gsLst>
              <a:gs pos="0">
                <a:srgbClr val="EA6B14">
                  <a:alpha val="64000"/>
                  <a:lumMod val="0"/>
                </a:srgbClr>
              </a:gs>
              <a:gs pos="22000">
                <a:schemeClr val="accent2">
                  <a:lumMod val="40000"/>
                  <a:lumOff val="60000"/>
                </a:schemeClr>
              </a:gs>
              <a:gs pos="12000">
                <a:srgbClr val="DEB67C"/>
              </a:gs>
              <a:gs pos="40000">
                <a:schemeClr val="accent2">
                  <a:lumMod val="60000"/>
                  <a:lumOff val="40000"/>
                </a:schemeClr>
              </a:gs>
              <a:gs pos="50000">
                <a:srgbClr val="FFC000"/>
              </a:gs>
            </a:gsLst>
            <a:lin ang="10800000" scaled="1"/>
            <a:tileRect/>
          </a:gradFill>
          <a:effectLst>
            <a:outerShdw blurRad="101600" dist="38100" dir="18900000" algn="bl" rotWithShape="0">
              <a:prstClr val="black">
                <a:alpha val="80000"/>
              </a:prstClr>
            </a:outerShdw>
            <a:softEdge rad="304800"/>
          </a:effectLst>
          <a:scene3d>
            <a:camera prst="orthographicFront">
              <a:rot lat="0" lon="0" rev="0"/>
            </a:camera>
            <a:lightRig rig="morning" dir="t"/>
          </a:scene3d>
          <a:sp3d extrusionH="31750">
            <a:bevelT w="25400" h="25400" prst="angle"/>
          </a:sp3d>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dirty="0">
                <a:latin typeface="Baguet Script" panose="020B0604020202020204" pitchFamily="2" charset="0"/>
              </a:rPr>
              <a:t>OPCIONES</a:t>
            </a:r>
          </a:p>
        </p:txBody>
      </p:sp>
      <p:sp>
        <p:nvSpPr>
          <p:cNvPr id="9" name="Subtítulo 2">
            <a:extLst>
              <a:ext uri="{FF2B5EF4-FFF2-40B4-BE49-F238E27FC236}">
                <a16:creationId xmlns:a16="http://schemas.microsoft.com/office/drawing/2014/main" id="{05BC2155-7164-21C1-85DD-CA72BCA5056B}"/>
              </a:ext>
            </a:extLst>
          </p:cNvPr>
          <p:cNvSpPr txBox="1">
            <a:spLocks noChangeAspect="1"/>
          </p:cNvSpPr>
          <p:nvPr/>
        </p:nvSpPr>
        <p:spPr>
          <a:xfrm>
            <a:off x="2292822" y="3407504"/>
            <a:ext cx="3176323" cy="432000"/>
          </a:xfrm>
          <a:prstGeom prst="rect">
            <a:avLst/>
          </a:prstGeom>
          <a:gradFill flip="none" rotWithShape="1">
            <a:gsLst>
              <a:gs pos="0">
                <a:srgbClr val="EA6B14">
                  <a:alpha val="64000"/>
                  <a:lumMod val="0"/>
                </a:srgbClr>
              </a:gs>
              <a:gs pos="22000">
                <a:schemeClr val="accent2">
                  <a:lumMod val="40000"/>
                  <a:lumOff val="60000"/>
                </a:schemeClr>
              </a:gs>
              <a:gs pos="12000">
                <a:srgbClr val="DEB67C"/>
              </a:gs>
              <a:gs pos="40000">
                <a:schemeClr val="accent2">
                  <a:lumMod val="60000"/>
                  <a:lumOff val="40000"/>
                </a:schemeClr>
              </a:gs>
              <a:gs pos="50000">
                <a:srgbClr val="FFC000"/>
              </a:gs>
            </a:gsLst>
            <a:lin ang="10800000" scaled="1"/>
            <a:tileRect/>
          </a:gradFill>
          <a:effectLst>
            <a:outerShdw blurRad="101600" dist="38100" algn="l" rotWithShape="0">
              <a:prstClr val="black">
                <a:alpha val="80000"/>
              </a:prstClr>
            </a:outerShdw>
            <a:softEdge rad="304800"/>
          </a:effectLst>
          <a:scene3d>
            <a:camera prst="orthographicFront">
              <a:rot lat="0" lon="0" rev="0"/>
            </a:camera>
            <a:lightRig rig="morning" dir="t"/>
          </a:scene3d>
          <a:sp3d extrusionH="31750">
            <a:bevelT w="25400" h="25400" prst="angle"/>
          </a:sp3d>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dirty="0">
                <a:latin typeface="Baguet Script" panose="020B0604020202020204" pitchFamily="2" charset="0"/>
              </a:rPr>
              <a:t>AGRADECIMIENTO</a:t>
            </a:r>
          </a:p>
        </p:txBody>
      </p:sp>
      <p:sp>
        <p:nvSpPr>
          <p:cNvPr id="10" name="Subtítulo 2">
            <a:extLst>
              <a:ext uri="{FF2B5EF4-FFF2-40B4-BE49-F238E27FC236}">
                <a16:creationId xmlns:a16="http://schemas.microsoft.com/office/drawing/2014/main" id="{700F15FF-2D7C-55AC-3A9A-1843864C2011}"/>
              </a:ext>
            </a:extLst>
          </p:cNvPr>
          <p:cNvSpPr txBox="1">
            <a:spLocks noChangeAspect="1"/>
          </p:cNvSpPr>
          <p:nvPr/>
        </p:nvSpPr>
        <p:spPr>
          <a:xfrm>
            <a:off x="2292822" y="4064370"/>
            <a:ext cx="3176323" cy="432000"/>
          </a:xfrm>
          <a:prstGeom prst="rect">
            <a:avLst/>
          </a:prstGeom>
          <a:gradFill flip="none" rotWithShape="1">
            <a:gsLst>
              <a:gs pos="0">
                <a:srgbClr val="EA6B14">
                  <a:alpha val="64000"/>
                  <a:lumMod val="0"/>
                </a:srgbClr>
              </a:gs>
              <a:gs pos="22000">
                <a:schemeClr val="accent2">
                  <a:lumMod val="40000"/>
                  <a:lumOff val="60000"/>
                </a:schemeClr>
              </a:gs>
              <a:gs pos="12000">
                <a:srgbClr val="DEB67C"/>
              </a:gs>
              <a:gs pos="40000">
                <a:schemeClr val="accent2">
                  <a:lumMod val="60000"/>
                  <a:lumOff val="40000"/>
                </a:schemeClr>
              </a:gs>
              <a:gs pos="50000">
                <a:srgbClr val="FFC000"/>
              </a:gs>
            </a:gsLst>
            <a:lin ang="10800000" scaled="1"/>
            <a:tileRect/>
          </a:gradFill>
          <a:effectLst>
            <a:outerShdw blurRad="101600" dist="38100" algn="l" rotWithShape="0">
              <a:prstClr val="black">
                <a:alpha val="80000"/>
              </a:prstClr>
            </a:outerShdw>
            <a:softEdge rad="304800"/>
          </a:effectLst>
          <a:scene3d>
            <a:camera prst="orthographicFront">
              <a:rot lat="0" lon="0" rev="0"/>
            </a:camera>
            <a:lightRig rig="morning" dir="t"/>
          </a:scene3d>
          <a:sp3d extrusionH="31750">
            <a:bevelT w="25400" h="25400" prst="angle"/>
          </a:sp3d>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dirty="0">
                <a:latin typeface="Baguet Script" panose="020B0604020202020204" pitchFamily="2" charset="0"/>
              </a:rPr>
              <a:t>AUTOR</a:t>
            </a:r>
          </a:p>
        </p:txBody>
      </p:sp>
      <p:sp>
        <p:nvSpPr>
          <p:cNvPr id="11" name="CuadroTexto 10">
            <a:extLst>
              <a:ext uri="{FF2B5EF4-FFF2-40B4-BE49-F238E27FC236}">
                <a16:creationId xmlns:a16="http://schemas.microsoft.com/office/drawing/2014/main" id="{FFDA4BA9-3F27-A0C3-E90C-F8FD4D6CFA72}"/>
              </a:ext>
            </a:extLst>
          </p:cNvPr>
          <p:cNvSpPr txBox="1"/>
          <p:nvPr/>
        </p:nvSpPr>
        <p:spPr>
          <a:xfrm>
            <a:off x="1897810" y="379561"/>
            <a:ext cx="9169879" cy="1107996"/>
          </a:xfrm>
          <a:prstGeom prst="rect">
            <a:avLst/>
          </a:prstGeom>
          <a:noFill/>
        </p:spPr>
        <p:txBody>
          <a:bodyPr wrap="square" rtlCol="0">
            <a:spAutoFit/>
          </a:bodyPr>
          <a:lstStyle/>
          <a:p>
            <a:r>
              <a:rPr lang="es-ES" sz="6600" dirty="0">
                <a:latin typeface="Algerian" panose="04020705040A02060702" pitchFamily="82" charset="0"/>
              </a:rPr>
              <a:t>Asalto al castillo</a:t>
            </a:r>
          </a:p>
        </p:txBody>
      </p:sp>
      <p:pic>
        <p:nvPicPr>
          <p:cNvPr id="14" name="Imagen 13" descr="Forma&#10;&#10;Descripción generada automáticamente con confianza baja">
            <a:extLst>
              <a:ext uri="{FF2B5EF4-FFF2-40B4-BE49-F238E27FC236}">
                <a16:creationId xmlns:a16="http://schemas.microsoft.com/office/drawing/2014/main" id="{CF41C803-7778-5DA4-13B7-50CFC85489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346" y="6267091"/>
            <a:ext cx="418204" cy="418204"/>
          </a:xfrm>
          <a:prstGeom prst="rect">
            <a:avLst/>
          </a:prstGeom>
        </p:spPr>
      </p:pic>
      <p:pic>
        <p:nvPicPr>
          <p:cNvPr id="17" name="Imagen 16" descr="Forma&#10;&#10;Descripción generada automáticamente con confianza baja">
            <a:extLst>
              <a:ext uri="{FF2B5EF4-FFF2-40B4-BE49-F238E27FC236}">
                <a16:creationId xmlns:a16="http://schemas.microsoft.com/office/drawing/2014/main" id="{708A1199-1B41-7F19-08B0-EA92EDB600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196" y="6238368"/>
            <a:ext cx="502012" cy="502012"/>
          </a:xfrm>
          <a:prstGeom prst="rect">
            <a:avLst/>
          </a:prstGeom>
        </p:spPr>
      </p:pic>
      <p:sp>
        <p:nvSpPr>
          <p:cNvPr id="19" name="CuadroTexto 18">
            <a:extLst>
              <a:ext uri="{FF2B5EF4-FFF2-40B4-BE49-F238E27FC236}">
                <a16:creationId xmlns:a16="http://schemas.microsoft.com/office/drawing/2014/main" id="{6AFE6E26-598B-0F41-A3DB-E043BFD76573}"/>
              </a:ext>
            </a:extLst>
          </p:cNvPr>
          <p:cNvSpPr txBox="1"/>
          <p:nvPr/>
        </p:nvSpPr>
        <p:spPr>
          <a:xfrm>
            <a:off x="-30194" y="1009378"/>
            <a:ext cx="1319843" cy="369332"/>
          </a:xfrm>
          <a:prstGeom prst="rect">
            <a:avLst/>
          </a:prstGeom>
          <a:noFill/>
        </p:spPr>
        <p:txBody>
          <a:bodyPr wrap="square" rtlCol="0">
            <a:spAutoFit/>
          </a:bodyPr>
          <a:lstStyle/>
          <a:p>
            <a:r>
              <a:rPr lang="es-ES" b="1" dirty="0">
                <a:solidFill>
                  <a:schemeClr val="tx1">
                    <a:lumMod val="75000"/>
                    <a:lumOff val="25000"/>
                  </a:schemeClr>
                </a:solidFill>
                <a:latin typeface="Harlow Solid Italic" panose="04030604020F02020D02" pitchFamily="82" charset="0"/>
              </a:rPr>
              <a:t>Chateau inc</a:t>
            </a:r>
            <a:r>
              <a:rPr lang="es-ES" b="1" dirty="0">
                <a:latin typeface="Blackadder ITC" panose="04020505051007020D02" pitchFamily="82" charset="0"/>
              </a:rPr>
              <a:t>.</a:t>
            </a:r>
          </a:p>
        </p:txBody>
      </p:sp>
    </p:spTree>
    <p:extLst>
      <p:ext uri="{BB962C8B-B14F-4D97-AF65-F5344CB8AC3E}">
        <p14:creationId xmlns:p14="http://schemas.microsoft.com/office/powerpoint/2010/main" val="2171743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5" name="Rectángulo: esquinas redondeadas 14">
            <a:extLst>
              <a:ext uri="{FF2B5EF4-FFF2-40B4-BE49-F238E27FC236}">
                <a16:creationId xmlns:a16="http://schemas.microsoft.com/office/drawing/2014/main" id="{786C7693-D489-DD1F-BB7F-85A00ED8786A}"/>
              </a:ext>
            </a:extLst>
          </p:cNvPr>
          <p:cNvSpPr/>
          <p:nvPr/>
        </p:nvSpPr>
        <p:spPr>
          <a:xfrm>
            <a:off x="152399" y="6185140"/>
            <a:ext cx="598099" cy="582106"/>
          </a:xfrm>
          <a:prstGeom prst="roundRect">
            <a:avLst/>
          </a:prstGeom>
          <a:solidFill>
            <a:schemeClr val="accent4">
              <a:lumMod val="20000"/>
              <a:lumOff val="80000"/>
              <a:alpha val="80000"/>
            </a:schemeClr>
          </a:solidFill>
          <a:ln w="50800">
            <a:gradFill>
              <a:gsLst>
                <a:gs pos="0">
                  <a:schemeClr val="accent4">
                    <a:lumMod val="75000"/>
                  </a:schemeClr>
                </a:gs>
                <a:gs pos="74000">
                  <a:schemeClr val="accent4">
                    <a:lumMod val="60000"/>
                    <a:lumOff val="40000"/>
                  </a:schemeClr>
                </a:gs>
                <a:gs pos="83000">
                  <a:schemeClr val="accent4">
                    <a:lumMod val="60000"/>
                    <a:lumOff val="40000"/>
                  </a:schemeClr>
                </a:gs>
                <a:gs pos="100000">
                  <a:schemeClr val="accent4">
                    <a:lumMod val="50000"/>
                  </a:schemeClr>
                </a:gs>
              </a:gsLst>
              <a:lin ang="5400000" scaled="1"/>
            </a:gradFill>
          </a:ln>
          <a:effectLst>
            <a:outerShdw blurRad="76200" dist="38100" dir="2700000" algn="tl" rotWithShape="0">
              <a:prstClr val="black">
                <a:alpha val="8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esquinas redondeadas 17">
            <a:extLst>
              <a:ext uri="{FF2B5EF4-FFF2-40B4-BE49-F238E27FC236}">
                <a16:creationId xmlns:a16="http://schemas.microsoft.com/office/drawing/2014/main" id="{5B8D4D38-615A-2A12-906F-98C01A96DB60}"/>
              </a:ext>
            </a:extLst>
          </p:cNvPr>
          <p:cNvSpPr/>
          <p:nvPr/>
        </p:nvSpPr>
        <p:spPr>
          <a:xfrm>
            <a:off x="943153" y="6185140"/>
            <a:ext cx="598099" cy="582106"/>
          </a:xfrm>
          <a:prstGeom prst="roundRect">
            <a:avLst/>
          </a:prstGeom>
          <a:solidFill>
            <a:schemeClr val="accent4">
              <a:lumMod val="20000"/>
              <a:lumOff val="80000"/>
              <a:alpha val="80000"/>
            </a:schemeClr>
          </a:solidFill>
          <a:ln w="50800">
            <a:gradFill>
              <a:gsLst>
                <a:gs pos="0">
                  <a:schemeClr val="accent4">
                    <a:lumMod val="75000"/>
                  </a:schemeClr>
                </a:gs>
                <a:gs pos="74000">
                  <a:schemeClr val="accent4">
                    <a:lumMod val="60000"/>
                    <a:lumOff val="40000"/>
                  </a:schemeClr>
                </a:gs>
                <a:gs pos="83000">
                  <a:schemeClr val="accent4">
                    <a:lumMod val="60000"/>
                    <a:lumOff val="40000"/>
                  </a:schemeClr>
                </a:gs>
                <a:gs pos="100000">
                  <a:schemeClr val="accent4">
                    <a:lumMod val="50000"/>
                  </a:schemeClr>
                </a:gs>
              </a:gsLst>
              <a:lin ang="5400000" scaled="1"/>
            </a:gradFill>
          </a:ln>
          <a:effectLst>
            <a:outerShdw blurRad="76200" dist="38100" dir="2700000" algn="tl" rotWithShape="0">
              <a:prstClr val="black">
                <a:alpha val="8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esquinas redondeadas 11">
            <a:extLst>
              <a:ext uri="{FF2B5EF4-FFF2-40B4-BE49-F238E27FC236}">
                <a16:creationId xmlns:a16="http://schemas.microsoft.com/office/drawing/2014/main" id="{B5716A73-AFD8-B1FF-D7CD-3681A5E0C3D9}"/>
              </a:ext>
            </a:extLst>
          </p:cNvPr>
          <p:cNvSpPr/>
          <p:nvPr/>
        </p:nvSpPr>
        <p:spPr>
          <a:xfrm>
            <a:off x="2553417" y="115577"/>
            <a:ext cx="6806242" cy="817981"/>
          </a:xfrm>
          <a:prstGeom prst="roundRect">
            <a:avLst/>
          </a:prstGeom>
          <a:solidFill>
            <a:schemeClr val="accent4">
              <a:lumMod val="20000"/>
              <a:lumOff val="80000"/>
              <a:alpha val="39000"/>
            </a:schemeClr>
          </a:solidFill>
          <a:ln w="50800">
            <a:gradFill>
              <a:gsLst>
                <a:gs pos="0">
                  <a:schemeClr val="accent4">
                    <a:lumMod val="75000"/>
                  </a:schemeClr>
                </a:gs>
                <a:gs pos="74000">
                  <a:schemeClr val="accent4">
                    <a:lumMod val="60000"/>
                    <a:lumOff val="40000"/>
                  </a:schemeClr>
                </a:gs>
                <a:gs pos="83000">
                  <a:schemeClr val="accent4">
                    <a:lumMod val="60000"/>
                    <a:lumOff val="40000"/>
                  </a:schemeClr>
                </a:gs>
                <a:gs pos="100000">
                  <a:schemeClr val="accent4">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cono&#10;&#10;Descripción generada automáticamente">
            <a:extLst>
              <a:ext uri="{FF2B5EF4-FFF2-40B4-BE49-F238E27FC236}">
                <a16:creationId xmlns:a16="http://schemas.microsoft.com/office/drawing/2014/main" id="{51C3311F-9317-00EF-60F8-0734EEB7AFE2}"/>
              </a:ext>
            </a:extLst>
          </p:cNvPr>
          <p:cNvPicPr>
            <a:picLocks noChangeAspect="1"/>
          </p:cNvPicPr>
          <p:nvPr/>
        </p:nvPicPr>
        <p:blipFill>
          <a:blip r:embed="rId3">
            <a:duotone>
              <a:prstClr val="black"/>
              <a:schemeClr val="accent5">
                <a:tint val="45000"/>
                <a:satMod val="400000"/>
              </a:schemeClr>
            </a:duotone>
            <a:alphaModFix/>
            <a:extLst>
              <a:ext uri="{28A0092B-C50C-407E-A947-70E740481C1C}">
                <a14:useLocalDpi xmlns:a14="http://schemas.microsoft.com/office/drawing/2010/main" val="0"/>
              </a:ext>
            </a:extLst>
          </a:blip>
          <a:stretch>
            <a:fillRect/>
          </a:stretch>
        </p:blipFill>
        <p:spPr>
          <a:xfrm>
            <a:off x="80771" y="90754"/>
            <a:ext cx="1057658" cy="1066802"/>
          </a:xfrm>
          <a:prstGeom prst="rect">
            <a:avLst/>
          </a:prstGeom>
        </p:spPr>
      </p:pic>
      <p:sp>
        <p:nvSpPr>
          <p:cNvPr id="11" name="CuadroTexto 10">
            <a:extLst>
              <a:ext uri="{FF2B5EF4-FFF2-40B4-BE49-F238E27FC236}">
                <a16:creationId xmlns:a16="http://schemas.microsoft.com/office/drawing/2014/main" id="{FFDA4BA9-3F27-A0C3-E90C-F8FD4D6CFA72}"/>
              </a:ext>
            </a:extLst>
          </p:cNvPr>
          <p:cNvSpPr txBox="1"/>
          <p:nvPr/>
        </p:nvSpPr>
        <p:spPr>
          <a:xfrm>
            <a:off x="2727383" y="109070"/>
            <a:ext cx="6737231" cy="830997"/>
          </a:xfrm>
          <a:prstGeom prst="rect">
            <a:avLst/>
          </a:prstGeom>
          <a:noFill/>
        </p:spPr>
        <p:txBody>
          <a:bodyPr wrap="square" rtlCol="0">
            <a:spAutoFit/>
          </a:bodyPr>
          <a:lstStyle/>
          <a:p>
            <a:r>
              <a:rPr lang="es-ES" sz="4800" dirty="0">
                <a:latin typeface="Algerian" panose="04020705040A02060702" pitchFamily="82" charset="0"/>
              </a:rPr>
              <a:t>Asalto al castillo</a:t>
            </a:r>
          </a:p>
        </p:txBody>
      </p:sp>
      <p:pic>
        <p:nvPicPr>
          <p:cNvPr id="14" name="Imagen 13" descr="Forma&#10;&#10;Descripción generada automáticamente con confianza baja">
            <a:extLst>
              <a:ext uri="{FF2B5EF4-FFF2-40B4-BE49-F238E27FC236}">
                <a16:creationId xmlns:a16="http://schemas.microsoft.com/office/drawing/2014/main" id="{CF41C803-7778-5DA4-13B7-50CFC85489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346" y="6267091"/>
            <a:ext cx="418204" cy="418204"/>
          </a:xfrm>
          <a:prstGeom prst="rect">
            <a:avLst/>
          </a:prstGeom>
        </p:spPr>
      </p:pic>
      <p:pic>
        <p:nvPicPr>
          <p:cNvPr id="17" name="Imagen 16" descr="Forma&#10;&#10;Descripción generada automáticamente con confianza baja">
            <a:extLst>
              <a:ext uri="{FF2B5EF4-FFF2-40B4-BE49-F238E27FC236}">
                <a16:creationId xmlns:a16="http://schemas.microsoft.com/office/drawing/2014/main" id="{708A1199-1B41-7F19-08B0-EA92EDB600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196" y="6238368"/>
            <a:ext cx="502012" cy="502012"/>
          </a:xfrm>
          <a:prstGeom prst="rect">
            <a:avLst/>
          </a:prstGeom>
        </p:spPr>
      </p:pic>
      <p:sp>
        <p:nvSpPr>
          <p:cNvPr id="19" name="CuadroTexto 18">
            <a:extLst>
              <a:ext uri="{FF2B5EF4-FFF2-40B4-BE49-F238E27FC236}">
                <a16:creationId xmlns:a16="http://schemas.microsoft.com/office/drawing/2014/main" id="{6AFE6E26-598B-0F41-A3DB-E043BFD76573}"/>
              </a:ext>
            </a:extLst>
          </p:cNvPr>
          <p:cNvSpPr txBox="1"/>
          <p:nvPr/>
        </p:nvSpPr>
        <p:spPr>
          <a:xfrm>
            <a:off x="-30194" y="1009378"/>
            <a:ext cx="1319843" cy="369332"/>
          </a:xfrm>
          <a:prstGeom prst="rect">
            <a:avLst/>
          </a:prstGeom>
          <a:noFill/>
        </p:spPr>
        <p:txBody>
          <a:bodyPr wrap="square" rtlCol="0">
            <a:spAutoFit/>
          </a:bodyPr>
          <a:lstStyle/>
          <a:p>
            <a:r>
              <a:rPr lang="es-ES" b="1" dirty="0">
                <a:solidFill>
                  <a:schemeClr val="tx1">
                    <a:lumMod val="75000"/>
                    <a:lumOff val="25000"/>
                  </a:schemeClr>
                </a:solidFill>
                <a:latin typeface="Harlow Solid Italic" panose="04030604020F02020D02" pitchFamily="82" charset="0"/>
              </a:rPr>
              <a:t>Chateau inc</a:t>
            </a:r>
            <a:r>
              <a:rPr lang="es-ES" b="1" dirty="0">
                <a:latin typeface="Blackadder ITC" panose="04020505051007020D02" pitchFamily="82" charset="0"/>
              </a:rPr>
              <a:t>.</a:t>
            </a:r>
          </a:p>
        </p:txBody>
      </p:sp>
      <p:pic>
        <p:nvPicPr>
          <p:cNvPr id="16" name="Imagen 15" descr="Imagen en blanco y negro&#10;&#10;Descripción generada automáticamente con confianza baja">
            <a:extLst>
              <a:ext uri="{FF2B5EF4-FFF2-40B4-BE49-F238E27FC236}">
                <a16:creationId xmlns:a16="http://schemas.microsoft.com/office/drawing/2014/main" id="{2CF511F1-2EA3-A819-91A2-A0E27F352FF2}"/>
              </a:ext>
            </a:extLst>
          </p:cNvPr>
          <p:cNvPicPr>
            <a:picLocks noChangeAspect="1"/>
          </p:cNvPicPr>
          <p:nvPr/>
        </p:nvPicPr>
        <p:blipFill>
          <a:blip r:embed="rId6">
            <a:alphaModFix/>
            <a:extLst>
              <a:ext uri="{BEBA8EAE-BF5A-486C-A8C5-ECC9F3942E4B}">
                <a14:imgProps xmlns:a14="http://schemas.microsoft.com/office/drawing/2010/main">
                  <a14:imgLayer r:embed="rId7">
                    <a14:imgEffect>
                      <a14:colorTemperature colorTemp="6000"/>
                    </a14:imgEffect>
                    <a14:imgEffect>
                      <a14:saturation sat="80000"/>
                    </a14:imgEffect>
                  </a14:imgLayer>
                </a14:imgProps>
              </a:ext>
              <a:ext uri="{28A0092B-C50C-407E-A947-70E740481C1C}">
                <a14:useLocalDpi xmlns:a14="http://schemas.microsoft.com/office/drawing/2010/main" val="0"/>
              </a:ext>
            </a:extLst>
          </a:blip>
          <a:stretch>
            <a:fillRect/>
          </a:stretch>
        </p:blipFill>
        <p:spPr>
          <a:xfrm>
            <a:off x="1676613" y="788819"/>
            <a:ext cx="8559851" cy="6408762"/>
          </a:xfrm>
          <a:prstGeom prst="rect">
            <a:avLst/>
          </a:prstGeom>
        </p:spPr>
      </p:pic>
      <p:sp>
        <p:nvSpPr>
          <p:cNvPr id="20" name="CuadroTexto 19">
            <a:extLst>
              <a:ext uri="{FF2B5EF4-FFF2-40B4-BE49-F238E27FC236}">
                <a16:creationId xmlns:a16="http://schemas.microsoft.com/office/drawing/2014/main" id="{742AAC82-0D28-4A18-A0D3-F6E11F4E4449}"/>
              </a:ext>
            </a:extLst>
          </p:cNvPr>
          <p:cNvSpPr txBox="1"/>
          <p:nvPr/>
        </p:nvSpPr>
        <p:spPr>
          <a:xfrm>
            <a:off x="3014727" y="1509622"/>
            <a:ext cx="6162545" cy="4401205"/>
          </a:xfrm>
          <a:prstGeom prst="rect">
            <a:avLst/>
          </a:prstGeom>
          <a:noFill/>
        </p:spPr>
        <p:txBody>
          <a:bodyPr wrap="square" rtlCol="0">
            <a:spAutoFit/>
          </a:bodyPr>
          <a:lstStyle/>
          <a:p>
            <a:r>
              <a:rPr lang="es-ES" dirty="0"/>
              <a:t>          </a:t>
            </a:r>
            <a:r>
              <a:rPr lang="es-ES" sz="2800" b="1" dirty="0">
                <a:latin typeface="Blackadder ITC" panose="04020505051007020D02" pitchFamily="82" charset="0"/>
              </a:rPr>
              <a:t>Agradecimientos:</a:t>
            </a:r>
          </a:p>
          <a:p>
            <a:r>
              <a:rPr lang="es-ES" sz="2800" dirty="0">
                <a:latin typeface="Blackadder ITC" panose="04020505051007020D02" pitchFamily="82" charset="0"/>
              </a:rPr>
              <a:t>          </a:t>
            </a:r>
          </a:p>
          <a:p>
            <a:r>
              <a:rPr lang="es-ES" sz="2800" dirty="0">
                <a:latin typeface="Blackadder ITC" panose="04020505051007020D02" pitchFamily="82" charset="0"/>
              </a:rPr>
              <a:t>Este videojuego no habría sido posible sin la ayuda del departamento del Loira y la región de Aquitania que han proporcionado toda la información técnica e historiografía para el desarrollo de las localizaciones.</a:t>
            </a:r>
          </a:p>
          <a:p>
            <a:r>
              <a:rPr lang="es-ES" sz="2800" dirty="0">
                <a:latin typeface="Blackadder ITC" panose="04020505051007020D02" pitchFamily="82" charset="0"/>
              </a:rPr>
              <a:t>También queremos agradecer al departamento de historia medieval de la universidad de Salamanca por la revisión y adaptación de los diálogos en castellano antiguo.</a:t>
            </a:r>
            <a:endParaRPr lang="es-ES" dirty="0"/>
          </a:p>
        </p:txBody>
      </p:sp>
      <p:sp>
        <p:nvSpPr>
          <p:cNvPr id="21" name="Flecha: curvada hacia la izquierda 20">
            <a:extLst>
              <a:ext uri="{FF2B5EF4-FFF2-40B4-BE49-F238E27FC236}">
                <a16:creationId xmlns:a16="http://schemas.microsoft.com/office/drawing/2014/main" id="{AF5730D3-F227-9376-8966-05D6BD351D2F}"/>
              </a:ext>
            </a:extLst>
          </p:cNvPr>
          <p:cNvSpPr/>
          <p:nvPr/>
        </p:nvSpPr>
        <p:spPr>
          <a:xfrm flipV="1">
            <a:off x="7237562" y="5777499"/>
            <a:ext cx="741873" cy="776378"/>
          </a:xfrm>
          <a:prstGeom prst="curvedLeftArrow">
            <a:avLst>
              <a:gd name="adj1" fmla="val 27254"/>
              <a:gd name="adj2" fmla="val 50000"/>
              <a:gd name="adj3" fmla="val 25000"/>
            </a:avLst>
          </a:prstGeom>
          <a:solidFill>
            <a:schemeClr val="accent4">
              <a:lumMod val="75000"/>
              <a:alpha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2" name="CuadroTexto 21">
            <a:extLst>
              <a:ext uri="{FF2B5EF4-FFF2-40B4-BE49-F238E27FC236}">
                <a16:creationId xmlns:a16="http://schemas.microsoft.com/office/drawing/2014/main" id="{90DF0236-2A2B-88FD-91F3-E8D625873BD4}"/>
              </a:ext>
            </a:extLst>
          </p:cNvPr>
          <p:cNvSpPr txBox="1"/>
          <p:nvPr/>
        </p:nvSpPr>
        <p:spPr>
          <a:xfrm>
            <a:off x="7909197" y="6022234"/>
            <a:ext cx="1268075" cy="461665"/>
          </a:xfrm>
          <a:prstGeom prst="rect">
            <a:avLst/>
          </a:prstGeom>
          <a:noFill/>
        </p:spPr>
        <p:txBody>
          <a:bodyPr wrap="square" rtlCol="0">
            <a:spAutoFit/>
          </a:bodyPr>
          <a:lstStyle/>
          <a:p>
            <a:r>
              <a:rPr lang="es-ES" sz="2400" dirty="0">
                <a:latin typeface="Blackadder ITC" panose="04020505051007020D02" pitchFamily="82" charset="0"/>
              </a:rPr>
              <a:t>Regresar</a:t>
            </a:r>
          </a:p>
        </p:txBody>
      </p:sp>
    </p:spTree>
    <p:extLst>
      <p:ext uri="{BB962C8B-B14F-4D97-AF65-F5344CB8AC3E}">
        <p14:creationId xmlns:p14="http://schemas.microsoft.com/office/powerpoint/2010/main" val="3398528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5" name="Rectángulo: esquinas redondeadas 14">
            <a:extLst>
              <a:ext uri="{FF2B5EF4-FFF2-40B4-BE49-F238E27FC236}">
                <a16:creationId xmlns:a16="http://schemas.microsoft.com/office/drawing/2014/main" id="{786C7693-D489-DD1F-BB7F-85A00ED8786A}"/>
              </a:ext>
            </a:extLst>
          </p:cNvPr>
          <p:cNvSpPr/>
          <p:nvPr/>
        </p:nvSpPr>
        <p:spPr>
          <a:xfrm>
            <a:off x="152399" y="6185140"/>
            <a:ext cx="598099" cy="582106"/>
          </a:xfrm>
          <a:prstGeom prst="roundRect">
            <a:avLst/>
          </a:prstGeom>
          <a:solidFill>
            <a:schemeClr val="accent4">
              <a:lumMod val="20000"/>
              <a:lumOff val="80000"/>
              <a:alpha val="80000"/>
            </a:schemeClr>
          </a:solidFill>
          <a:ln w="50800">
            <a:gradFill>
              <a:gsLst>
                <a:gs pos="0">
                  <a:schemeClr val="accent4">
                    <a:lumMod val="75000"/>
                  </a:schemeClr>
                </a:gs>
                <a:gs pos="74000">
                  <a:schemeClr val="accent4">
                    <a:lumMod val="60000"/>
                    <a:lumOff val="40000"/>
                  </a:schemeClr>
                </a:gs>
                <a:gs pos="83000">
                  <a:schemeClr val="accent4">
                    <a:lumMod val="60000"/>
                    <a:lumOff val="40000"/>
                  </a:schemeClr>
                </a:gs>
                <a:gs pos="100000">
                  <a:schemeClr val="accent4">
                    <a:lumMod val="50000"/>
                  </a:schemeClr>
                </a:gs>
              </a:gsLst>
              <a:lin ang="5400000" scaled="1"/>
            </a:gradFill>
          </a:ln>
          <a:effectLst>
            <a:outerShdw blurRad="76200" dist="38100" dir="2700000" algn="tl" rotWithShape="0">
              <a:prstClr val="black">
                <a:alpha val="8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esquinas redondeadas 17">
            <a:extLst>
              <a:ext uri="{FF2B5EF4-FFF2-40B4-BE49-F238E27FC236}">
                <a16:creationId xmlns:a16="http://schemas.microsoft.com/office/drawing/2014/main" id="{5B8D4D38-615A-2A12-906F-98C01A96DB60}"/>
              </a:ext>
            </a:extLst>
          </p:cNvPr>
          <p:cNvSpPr/>
          <p:nvPr/>
        </p:nvSpPr>
        <p:spPr>
          <a:xfrm>
            <a:off x="943153" y="6185140"/>
            <a:ext cx="598099" cy="582106"/>
          </a:xfrm>
          <a:prstGeom prst="roundRect">
            <a:avLst/>
          </a:prstGeom>
          <a:solidFill>
            <a:schemeClr val="accent4">
              <a:lumMod val="20000"/>
              <a:lumOff val="80000"/>
              <a:alpha val="80000"/>
            </a:schemeClr>
          </a:solidFill>
          <a:ln w="50800">
            <a:gradFill>
              <a:gsLst>
                <a:gs pos="0">
                  <a:schemeClr val="accent4">
                    <a:lumMod val="75000"/>
                  </a:schemeClr>
                </a:gs>
                <a:gs pos="74000">
                  <a:schemeClr val="accent4">
                    <a:lumMod val="60000"/>
                    <a:lumOff val="40000"/>
                  </a:schemeClr>
                </a:gs>
                <a:gs pos="83000">
                  <a:schemeClr val="accent4">
                    <a:lumMod val="60000"/>
                    <a:lumOff val="40000"/>
                  </a:schemeClr>
                </a:gs>
                <a:gs pos="100000">
                  <a:schemeClr val="accent4">
                    <a:lumMod val="50000"/>
                  </a:schemeClr>
                </a:gs>
              </a:gsLst>
              <a:lin ang="5400000" scaled="1"/>
            </a:gradFill>
          </a:ln>
          <a:effectLst>
            <a:outerShdw blurRad="76200" dist="38100" dir="2700000" algn="tl" rotWithShape="0">
              <a:prstClr val="black">
                <a:alpha val="8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esquinas redondeadas 11">
            <a:extLst>
              <a:ext uri="{FF2B5EF4-FFF2-40B4-BE49-F238E27FC236}">
                <a16:creationId xmlns:a16="http://schemas.microsoft.com/office/drawing/2014/main" id="{B5716A73-AFD8-B1FF-D7CD-3681A5E0C3D9}"/>
              </a:ext>
            </a:extLst>
          </p:cNvPr>
          <p:cNvSpPr/>
          <p:nvPr/>
        </p:nvSpPr>
        <p:spPr>
          <a:xfrm>
            <a:off x="2553417" y="115577"/>
            <a:ext cx="6806242" cy="817981"/>
          </a:xfrm>
          <a:prstGeom prst="roundRect">
            <a:avLst/>
          </a:prstGeom>
          <a:solidFill>
            <a:schemeClr val="accent4">
              <a:lumMod val="20000"/>
              <a:lumOff val="80000"/>
              <a:alpha val="39000"/>
            </a:schemeClr>
          </a:solidFill>
          <a:ln w="50800">
            <a:gradFill>
              <a:gsLst>
                <a:gs pos="0">
                  <a:schemeClr val="accent4">
                    <a:lumMod val="75000"/>
                  </a:schemeClr>
                </a:gs>
                <a:gs pos="74000">
                  <a:schemeClr val="accent4">
                    <a:lumMod val="60000"/>
                    <a:lumOff val="40000"/>
                  </a:schemeClr>
                </a:gs>
                <a:gs pos="83000">
                  <a:schemeClr val="accent4">
                    <a:lumMod val="60000"/>
                    <a:lumOff val="40000"/>
                  </a:schemeClr>
                </a:gs>
                <a:gs pos="100000">
                  <a:schemeClr val="accent4">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cono&#10;&#10;Descripción generada automáticamente">
            <a:extLst>
              <a:ext uri="{FF2B5EF4-FFF2-40B4-BE49-F238E27FC236}">
                <a16:creationId xmlns:a16="http://schemas.microsoft.com/office/drawing/2014/main" id="{51C3311F-9317-00EF-60F8-0734EEB7AFE2}"/>
              </a:ext>
            </a:extLst>
          </p:cNvPr>
          <p:cNvPicPr>
            <a:picLocks noChangeAspect="1"/>
          </p:cNvPicPr>
          <p:nvPr/>
        </p:nvPicPr>
        <p:blipFill>
          <a:blip r:embed="rId3">
            <a:duotone>
              <a:prstClr val="black"/>
              <a:schemeClr val="accent5">
                <a:tint val="45000"/>
                <a:satMod val="400000"/>
              </a:schemeClr>
            </a:duotone>
            <a:alphaModFix/>
            <a:extLst>
              <a:ext uri="{28A0092B-C50C-407E-A947-70E740481C1C}">
                <a14:useLocalDpi xmlns:a14="http://schemas.microsoft.com/office/drawing/2010/main" val="0"/>
              </a:ext>
            </a:extLst>
          </a:blip>
          <a:stretch>
            <a:fillRect/>
          </a:stretch>
        </p:blipFill>
        <p:spPr>
          <a:xfrm>
            <a:off x="80771" y="90754"/>
            <a:ext cx="1057658" cy="1066802"/>
          </a:xfrm>
          <a:prstGeom prst="rect">
            <a:avLst/>
          </a:prstGeom>
        </p:spPr>
      </p:pic>
      <p:sp>
        <p:nvSpPr>
          <p:cNvPr id="11" name="CuadroTexto 10">
            <a:extLst>
              <a:ext uri="{FF2B5EF4-FFF2-40B4-BE49-F238E27FC236}">
                <a16:creationId xmlns:a16="http://schemas.microsoft.com/office/drawing/2014/main" id="{FFDA4BA9-3F27-A0C3-E90C-F8FD4D6CFA72}"/>
              </a:ext>
            </a:extLst>
          </p:cNvPr>
          <p:cNvSpPr txBox="1"/>
          <p:nvPr/>
        </p:nvSpPr>
        <p:spPr>
          <a:xfrm>
            <a:off x="2727383" y="109070"/>
            <a:ext cx="6737231" cy="830997"/>
          </a:xfrm>
          <a:prstGeom prst="rect">
            <a:avLst/>
          </a:prstGeom>
          <a:noFill/>
        </p:spPr>
        <p:txBody>
          <a:bodyPr wrap="square" rtlCol="0">
            <a:spAutoFit/>
          </a:bodyPr>
          <a:lstStyle/>
          <a:p>
            <a:r>
              <a:rPr lang="es-ES" sz="4800" dirty="0">
                <a:latin typeface="Algerian" panose="04020705040A02060702" pitchFamily="82" charset="0"/>
              </a:rPr>
              <a:t>Asalto al castillo</a:t>
            </a:r>
          </a:p>
        </p:txBody>
      </p:sp>
      <p:pic>
        <p:nvPicPr>
          <p:cNvPr id="14" name="Imagen 13" descr="Forma&#10;&#10;Descripción generada automáticamente con confianza baja">
            <a:extLst>
              <a:ext uri="{FF2B5EF4-FFF2-40B4-BE49-F238E27FC236}">
                <a16:creationId xmlns:a16="http://schemas.microsoft.com/office/drawing/2014/main" id="{CF41C803-7778-5DA4-13B7-50CFC85489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346" y="6267091"/>
            <a:ext cx="418204" cy="418204"/>
          </a:xfrm>
          <a:prstGeom prst="rect">
            <a:avLst/>
          </a:prstGeom>
        </p:spPr>
      </p:pic>
      <p:pic>
        <p:nvPicPr>
          <p:cNvPr id="17" name="Imagen 16" descr="Forma&#10;&#10;Descripción generada automáticamente con confianza baja">
            <a:extLst>
              <a:ext uri="{FF2B5EF4-FFF2-40B4-BE49-F238E27FC236}">
                <a16:creationId xmlns:a16="http://schemas.microsoft.com/office/drawing/2014/main" id="{708A1199-1B41-7F19-08B0-EA92EDB600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196" y="6238368"/>
            <a:ext cx="502012" cy="502012"/>
          </a:xfrm>
          <a:prstGeom prst="rect">
            <a:avLst/>
          </a:prstGeom>
        </p:spPr>
      </p:pic>
      <p:sp>
        <p:nvSpPr>
          <p:cNvPr id="19" name="CuadroTexto 18">
            <a:extLst>
              <a:ext uri="{FF2B5EF4-FFF2-40B4-BE49-F238E27FC236}">
                <a16:creationId xmlns:a16="http://schemas.microsoft.com/office/drawing/2014/main" id="{6AFE6E26-598B-0F41-A3DB-E043BFD76573}"/>
              </a:ext>
            </a:extLst>
          </p:cNvPr>
          <p:cNvSpPr txBox="1"/>
          <p:nvPr/>
        </p:nvSpPr>
        <p:spPr>
          <a:xfrm>
            <a:off x="-30194" y="1009378"/>
            <a:ext cx="1319843" cy="369332"/>
          </a:xfrm>
          <a:prstGeom prst="rect">
            <a:avLst/>
          </a:prstGeom>
          <a:noFill/>
        </p:spPr>
        <p:txBody>
          <a:bodyPr wrap="square" rtlCol="0">
            <a:spAutoFit/>
          </a:bodyPr>
          <a:lstStyle/>
          <a:p>
            <a:r>
              <a:rPr lang="es-ES" b="1" dirty="0">
                <a:solidFill>
                  <a:schemeClr val="tx1">
                    <a:lumMod val="75000"/>
                    <a:lumOff val="25000"/>
                  </a:schemeClr>
                </a:solidFill>
                <a:latin typeface="Harlow Solid Italic" panose="04030604020F02020D02" pitchFamily="82" charset="0"/>
              </a:rPr>
              <a:t>Chateau inc</a:t>
            </a:r>
            <a:r>
              <a:rPr lang="es-ES" b="1" dirty="0">
                <a:latin typeface="Blackadder ITC" panose="04020505051007020D02" pitchFamily="82" charset="0"/>
              </a:rPr>
              <a:t>.</a:t>
            </a:r>
          </a:p>
        </p:txBody>
      </p:sp>
      <p:pic>
        <p:nvPicPr>
          <p:cNvPr id="16" name="Imagen 15" descr="Imagen en blanco y negro&#10;&#10;Descripción generada automáticamente con confianza baja">
            <a:extLst>
              <a:ext uri="{FF2B5EF4-FFF2-40B4-BE49-F238E27FC236}">
                <a16:creationId xmlns:a16="http://schemas.microsoft.com/office/drawing/2014/main" id="{2CF511F1-2EA3-A819-91A2-A0E27F352FF2}"/>
              </a:ext>
            </a:extLst>
          </p:cNvPr>
          <p:cNvPicPr>
            <a:picLocks noChangeAspect="1"/>
          </p:cNvPicPr>
          <p:nvPr/>
        </p:nvPicPr>
        <p:blipFill>
          <a:blip r:embed="rId6">
            <a:alphaModFix/>
            <a:extLst>
              <a:ext uri="{BEBA8EAE-BF5A-486C-A8C5-ECC9F3942E4B}">
                <a14:imgProps xmlns:a14="http://schemas.microsoft.com/office/drawing/2010/main">
                  <a14:imgLayer r:embed="rId7">
                    <a14:imgEffect>
                      <a14:colorTemperature colorTemp="6000"/>
                    </a14:imgEffect>
                    <a14:imgEffect>
                      <a14:saturation sat="80000"/>
                    </a14:imgEffect>
                  </a14:imgLayer>
                </a14:imgProps>
              </a:ext>
              <a:ext uri="{28A0092B-C50C-407E-A947-70E740481C1C}">
                <a14:useLocalDpi xmlns:a14="http://schemas.microsoft.com/office/drawing/2010/main" val="0"/>
              </a:ext>
            </a:extLst>
          </a:blip>
          <a:stretch>
            <a:fillRect/>
          </a:stretch>
        </p:blipFill>
        <p:spPr>
          <a:xfrm>
            <a:off x="1676613" y="788819"/>
            <a:ext cx="8559851" cy="6408762"/>
          </a:xfrm>
          <a:prstGeom prst="rect">
            <a:avLst/>
          </a:prstGeom>
        </p:spPr>
      </p:pic>
      <p:sp>
        <p:nvSpPr>
          <p:cNvPr id="20" name="CuadroTexto 19">
            <a:extLst>
              <a:ext uri="{FF2B5EF4-FFF2-40B4-BE49-F238E27FC236}">
                <a16:creationId xmlns:a16="http://schemas.microsoft.com/office/drawing/2014/main" id="{742AAC82-0D28-4A18-A0D3-F6E11F4E4449}"/>
              </a:ext>
            </a:extLst>
          </p:cNvPr>
          <p:cNvSpPr txBox="1"/>
          <p:nvPr/>
        </p:nvSpPr>
        <p:spPr>
          <a:xfrm>
            <a:off x="3014727" y="1509622"/>
            <a:ext cx="6737231" cy="4832092"/>
          </a:xfrm>
          <a:prstGeom prst="rect">
            <a:avLst/>
          </a:prstGeom>
          <a:noFill/>
        </p:spPr>
        <p:txBody>
          <a:bodyPr wrap="square" rtlCol="0">
            <a:spAutoFit/>
          </a:bodyPr>
          <a:lstStyle/>
          <a:p>
            <a:r>
              <a:rPr lang="es-ES" dirty="0">
                <a:latin typeface="Blackadder ITC" panose="04020505051007020D02" pitchFamily="82" charset="0"/>
              </a:rPr>
              <a:t>          </a:t>
            </a:r>
            <a:r>
              <a:rPr lang="es-ES" sz="2800" b="1" dirty="0">
                <a:latin typeface="Blackadder ITC" panose="04020505051007020D02" pitchFamily="82" charset="0"/>
              </a:rPr>
              <a:t>Autor</a:t>
            </a:r>
          </a:p>
          <a:p>
            <a:r>
              <a:rPr lang="es-ES" sz="2800" dirty="0">
                <a:latin typeface="Blackadder ITC" panose="04020505051007020D02" pitchFamily="82" charset="0"/>
              </a:rPr>
              <a:t>          Alfonso de Velasco y Tobar, Dibujante de profesión pero historiador de formación, tal vez por ser natural de Pedraza, villa medieval de Segovia, no podía</a:t>
            </a:r>
          </a:p>
          <a:p>
            <a:r>
              <a:rPr lang="es-ES" sz="2800" dirty="0">
                <a:latin typeface="Blackadder ITC" panose="04020505051007020D02" pitchFamily="82" charset="0"/>
              </a:rPr>
              <a:t>                    si no crear un videojuego con solidas bases</a:t>
            </a:r>
          </a:p>
          <a:p>
            <a:r>
              <a:rPr lang="es-ES" sz="2800" dirty="0">
                <a:latin typeface="Blackadder ITC" panose="04020505051007020D02" pitchFamily="82" charset="0"/>
              </a:rPr>
              <a:t>                   históricas que logre una gran inmersión en la</a:t>
            </a:r>
          </a:p>
          <a:p>
            <a:r>
              <a:rPr lang="es-ES" sz="2800" dirty="0">
                <a:latin typeface="Blackadder ITC" panose="04020505051007020D02" pitchFamily="82" charset="0"/>
              </a:rPr>
              <a:t>                   atmosfera e intrigas palaciegas de la alta edad</a:t>
            </a:r>
          </a:p>
          <a:p>
            <a:r>
              <a:rPr lang="es-ES" sz="2800" dirty="0">
                <a:latin typeface="Blackadder ITC" panose="04020505051007020D02" pitchFamily="82" charset="0"/>
              </a:rPr>
              <a:t>                   media.</a:t>
            </a:r>
          </a:p>
          <a:p>
            <a:r>
              <a:rPr lang="es-ES" sz="2800" dirty="0">
                <a:latin typeface="Blackadder ITC" panose="04020505051007020D02" pitchFamily="82" charset="0"/>
              </a:rPr>
              <a:t>	   Su pasión por el rigor y la historiografía, </a:t>
            </a:r>
          </a:p>
          <a:p>
            <a:r>
              <a:rPr lang="es-ES" sz="2800">
                <a:latin typeface="Blackadder ITC" panose="04020505051007020D02" pitchFamily="82" charset="0"/>
              </a:rPr>
              <a:t>unión </a:t>
            </a:r>
            <a:r>
              <a:rPr lang="es-ES" sz="2800" dirty="0">
                <a:latin typeface="Blackadder ITC" panose="04020505051007020D02" pitchFamily="82" charset="0"/>
              </a:rPr>
              <a:t>de sus dos almas, se deja notar en cada misión</a:t>
            </a:r>
            <a:r>
              <a:rPr lang="es-ES" sz="2800">
                <a:latin typeface="Blackadder ITC" panose="04020505051007020D02" pitchFamily="82" charset="0"/>
              </a:rPr>
              <a:t>, </a:t>
            </a:r>
          </a:p>
          <a:p>
            <a:r>
              <a:rPr lang="es-ES" sz="2800">
                <a:latin typeface="Blackadder ITC" panose="04020505051007020D02" pitchFamily="82" charset="0"/>
              </a:rPr>
              <a:t>en </a:t>
            </a:r>
            <a:r>
              <a:rPr lang="es-ES" sz="2800" dirty="0">
                <a:latin typeface="Blackadder ITC" panose="04020505051007020D02" pitchFamily="82" charset="0"/>
              </a:rPr>
              <a:t>cada trama, en cada escenario.</a:t>
            </a:r>
          </a:p>
        </p:txBody>
      </p:sp>
      <p:pic>
        <p:nvPicPr>
          <p:cNvPr id="3" name="Imagen 2" descr="Un hombre con un traje de color negro&#10;&#10;Descripción generada automáticamente">
            <a:extLst>
              <a:ext uri="{FF2B5EF4-FFF2-40B4-BE49-F238E27FC236}">
                <a16:creationId xmlns:a16="http://schemas.microsoft.com/office/drawing/2014/main" id="{1B0659CB-4020-D22B-BE89-80B432F96B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27383" y="3119226"/>
            <a:ext cx="1561944" cy="2229152"/>
          </a:xfrm>
          <a:prstGeom prst="rect">
            <a:avLst/>
          </a:prstGeom>
          <a:effectLst>
            <a:softEdge rad="215900"/>
          </a:effectLst>
        </p:spPr>
      </p:pic>
      <p:sp>
        <p:nvSpPr>
          <p:cNvPr id="4" name="Flecha: curvada hacia la izquierda 3">
            <a:extLst>
              <a:ext uri="{FF2B5EF4-FFF2-40B4-BE49-F238E27FC236}">
                <a16:creationId xmlns:a16="http://schemas.microsoft.com/office/drawing/2014/main" id="{80D5B29C-BBCB-C4DE-E541-08F9BDD46845}"/>
              </a:ext>
            </a:extLst>
          </p:cNvPr>
          <p:cNvSpPr/>
          <p:nvPr/>
        </p:nvSpPr>
        <p:spPr>
          <a:xfrm flipV="1">
            <a:off x="7246187" y="5796951"/>
            <a:ext cx="741873" cy="776378"/>
          </a:xfrm>
          <a:prstGeom prst="curvedLeftArrow">
            <a:avLst>
              <a:gd name="adj1" fmla="val 27254"/>
              <a:gd name="adj2" fmla="val 50000"/>
              <a:gd name="adj3" fmla="val 25000"/>
            </a:avLst>
          </a:prstGeom>
          <a:solidFill>
            <a:schemeClr val="accent4">
              <a:lumMod val="75000"/>
              <a:alpha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6" name="CuadroTexto 5">
            <a:extLst>
              <a:ext uri="{FF2B5EF4-FFF2-40B4-BE49-F238E27FC236}">
                <a16:creationId xmlns:a16="http://schemas.microsoft.com/office/drawing/2014/main" id="{685CF1DE-7598-B6C2-AEE8-44FC49E4BB60}"/>
              </a:ext>
            </a:extLst>
          </p:cNvPr>
          <p:cNvSpPr txBox="1"/>
          <p:nvPr/>
        </p:nvSpPr>
        <p:spPr>
          <a:xfrm>
            <a:off x="7909197" y="6022234"/>
            <a:ext cx="1268075" cy="461665"/>
          </a:xfrm>
          <a:prstGeom prst="rect">
            <a:avLst/>
          </a:prstGeom>
          <a:noFill/>
        </p:spPr>
        <p:txBody>
          <a:bodyPr wrap="square" rtlCol="0">
            <a:spAutoFit/>
          </a:bodyPr>
          <a:lstStyle/>
          <a:p>
            <a:r>
              <a:rPr lang="es-ES" sz="2400" dirty="0">
                <a:latin typeface="Blackadder ITC" panose="04020505051007020D02" pitchFamily="82" charset="0"/>
              </a:rPr>
              <a:t>Regresar</a:t>
            </a:r>
          </a:p>
        </p:txBody>
      </p:sp>
    </p:spTree>
    <p:extLst>
      <p:ext uri="{BB962C8B-B14F-4D97-AF65-F5344CB8AC3E}">
        <p14:creationId xmlns:p14="http://schemas.microsoft.com/office/powerpoint/2010/main" val="2398197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5" name="Rectángulo: esquinas redondeadas 14">
            <a:extLst>
              <a:ext uri="{FF2B5EF4-FFF2-40B4-BE49-F238E27FC236}">
                <a16:creationId xmlns:a16="http://schemas.microsoft.com/office/drawing/2014/main" id="{786C7693-D489-DD1F-BB7F-85A00ED8786A}"/>
              </a:ext>
            </a:extLst>
          </p:cNvPr>
          <p:cNvSpPr/>
          <p:nvPr/>
        </p:nvSpPr>
        <p:spPr>
          <a:xfrm>
            <a:off x="152399" y="6185140"/>
            <a:ext cx="598099" cy="582106"/>
          </a:xfrm>
          <a:prstGeom prst="roundRect">
            <a:avLst/>
          </a:prstGeom>
          <a:solidFill>
            <a:schemeClr val="accent4">
              <a:lumMod val="20000"/>
              <a:lumOff val="80000"/>
              <a:alpha val="80000"/>
            </a:schemeClr>
          </a:solidFill>
          <a:ln w="50800">
            <a:gradFill>
              <a:gsLst>
                <a:gs pos="0">
                  <a:schemeClr val="accent4">
                    <a:lumMod val="75000"/>
                  </a:schemeClr>
                </a:gs>
                <a:gs pos="74000">
                  <a:schemeClr val="accent4">
                    <a:lumMod val="60000"/>
                    <a:lumOff val="40000"/>
                  </a:schemeClr>
                </a:gs>
                <a:gs pos="83000">
                  <a:schemeClr val="accent4">
                    <a:lumMod val="60000"/>
                    <a:lumOff val="40000"/>
                  </a:schemeClr>
                </a:gs>
                <a:gs pos="100000">
                  <a:schemeClr val="accent4">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esquinas redondeadas 17">
            <a:extLst>
              <a:ext uri="{FF2B5EF4-FFF2-40B4-BE49-F238E27FC236}">
                <a16:creationId xmlns:a16="http://schemas.microsoft.com/office/drawing/2014/main" id="{5B8D4D38-615A-2A12-906F-98C01A96DB60}"/>
              </a:ext>
            </a:extLst>
          </p:cNvPr>
          <p:cNvSpPr/>
          <p:nvPr/>
        </p:nvSpPr>
        <p:spPr>
          <a:xfrm>
            <a:off x="943153" y="6185140"/>
            <a:ext cx="598099" cy="582106"/>
          </a:xfrm>
          <a:prstGeom prst="roundRect">
            <a:avLst/>
          </a:prstGeom>
          <a:solidFill>
            <a:schemeClr val="accent4">
              <a:lumMod val="20000"/>
              <a:lumOff val="80000"/>
              <a:alpha val="80000"/>
            </a:schemeClr>
          </a:solidFill>
          <a:ln w="50800">
            <a:gradFill>
              <a:gsLst>
                <a:gs pos="0">
                  <a:schemeClr val="accent4">
                    <a:lumMod val="75000"/>
                  </a:schemeClr>
                </a:gs>
                <a:gs pos="74000">
                  <a:schemeClr val="accent4">
                    <a:lumMod val="60000"/>
                    <a:lumOff val="40000"/>
                  </a:schemeClr>
                </a:gs>
                <a:gs pos="83000">
                  <a:schemeClr val="accent4">
                    <a:lumMod val="60000"/>
                    <a:lumOff val="40000"/>
                  </a:schemeClr>
                </a:gs>
                <a:gs pos="100000">
                  <a:schemeClr val="accent4">
                    <a:lumMod val="50000"/>
                  </a:schemeClr>
                </a:gs>
              </a:gsLst>
              <a:lin ang="5400000" scaled="1"/>
            </a:gradFill>
          </a:ln>
          <a:effectLst>
            <a:glow rad="254000">
              <a:schemeClr val="accent4">
                <a:lumMod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esquinas redondeadas 11">
            <a:extLst>
              <a:ext uri="{FF2B5EF4-FFF2-40B4-BE49-F238E27FC236}">
                <a16:creationId xmlns:a16="http://schemas.microsoft.com/office/drawing/2014/main" id="{B5716A73-AFD8-B1FF-D7CD-3681A5E0C3D9}"/>
              </a:ext>
            </a:extLst>
          </p:cNvPr>
          <p:cNvSpPr/>
          <p:nvPr/>
        </p:nvSpPr>
        <p:spPr>
          <a:xfrm>
            <a:off x="1811548" y="303831"/>
            <a:ext cx="9014602" cy="1259457"/>
          </a:xfrm>
          <a:prstGeom prst="roundRect">
            <a:avLst/>
          </a:prstGeom>
          <a:solidFill>
            <a:schemeClr val="accent4">
              <a:lumMod val="20000"/>
              <a:lumOff val="80000"/>
              <a:alpha val="39000"/>
            </a:schemeClr>
          </a:solidFill>
          <a:ln w="50800">
            <a:gradFill>
              <a:gsLst>
                <a:gs pos="0">
                  <a:schemeClr val="accent4">
                    <a:lumMod val="75000"/>
                  </a:schemeClr>
                </a:gs>
                <a:gs pos="74000">
                  <a:schemeClr val="accent4">
                    <a:lumMod val="60000"/>
                    <a:lumOff val="40000"/>
                  </a:schemeClr>
                </a:gs>
                <a:gs pos="83000">
                  <a:schemeClr val="accent4">
                    <a:lumMod val="60000"/>
                    <a:lumOff val="40000"/>
                  </a:schemeClr>
                </a:gs>
                <a:gs pos="100000">
                  <a:schemeClr val="accent4">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Subtítulo 2">
            <a:extLst>
              <a:ext uri="{FF2B5EF4-FFF2-40B4-BE49-F238E27FC236}">
                <a16:creationId xmlns:a16="http://schemas.microsoft.com/office/drawing/2014/main" id="{E2CB048C-7B52-676A-3C77-48EB5963E93B}"/>
              </a:ext>
            </a:extLst>
          </p:cNvPr>
          <p:cNvSpPr>
            <a:spLocks noGrp="1" noChangeAspect="1"/>
          </p:cNvSpPr>
          <p:nvPr>
            <p:ph type="subTitle" idx="1"/>
          </p:nvPr>
        </p:nvSpPr>
        <p:spPr>
          <a:xfrm>
            <a:off x="2438401" y="1975449"/>
            <a:ext cx="4660010" cy="664234"/>
          </a:xfrm>
          <a:solidFill>
            <a:schemeClr val="accent4">
              <a:lumMod val="20000"/>
              <a:lumOff val="80000"/>
            </a:schemeClr>
          </a:solidFill>
          <a:ln w="50800">
            <a:solidFill>
              <a:schemeClr val="tx1"/>
            </a:solidFill>
          </a:ln>
          <a:effectLst>
            <a:outerShdw blurRad="63500" dist="50800" dir="2700000" sx="102000" sy="102000" algn="tl" rotWithShape="0">
              <a:prstClr val="black">
                <a:alpha val="40000"/>
              </a:prstClr>
            </a:outerShdw>
            <a:softEdge rad="304800"/>
          </a:effectLst>
          <a:scene3d>
            <a:camera prst="orthographicFront">
              <a:rot lat="0" lon="0" rev="0"/>
            </a:camera>
            <a:lightRig rig="morning" dir="t"/>
          </a:scene3d>
          <a:sp3d extrusionH="31750">
            <a:bevelT w="25400" h="25400" prst="angle"/>
          </a:sp3d>
        </p:spPr>
        <p:txBody>
          <a:bodyPr anchor="ctr" anchorCtr="0">
            <a:normAutofit/>
          </a:bodyPr>
          <a:lstStyle/>
          <a:p>
            <a:r>
              <a:rPr lang="es-ES" sz="3600" b="1" dirty="0"/>
              <a:t>JUGAR</a:t>
            </a:r>
            <a:endParaRPr lang="es-ES" b="1" dirty="0"/>
          </a:p>
        </p:txBody>
      </p:sp>
      <p:pic>
        <p:nvPicPr>
          <p:cNvPr id="7" name="Imagen 6" descr="Icono&#10;&#10;Descripción generada automáticamente">
            <a:extLst>
              <a:ext uri="{FF2B5EF4-FFF2-40B4-BE49-F238E27FC236}">
                <a16:creationId xmlns:a16="http://schemas.microsoft.com/office/drawing/2014/main" id="{51C3311F-9317-00EF-60F8-0734EEB7AFE2}"/>
              </a:ext>
            </a:extLst>
          </p:cNvPr>
          <p:cNvPicPr>
            <a:picLocks noChangeAspect="1"/>
          </p:cNvPicPr>
          <p:nvPr/>
        </p:nvPicPr>
        <p:blipFill>
          <a:blip r:embed="rId3">
            <a:duotone>
              <a:prstClr val="black"/>
              <a:schemeClr val="accent5">
                <a:tint val="45000"/>
                <a:satMod val="400000"/>
              </a:schemeClr>
            </a:duotone>
            <a:alphaModFix/>
            <a:extLst>
              <a:ext uri="{28A0092B-C50C-407E-A947-70E740481C1C}">
                <a14:useLocalDpi xmlns:a14="http://schemas.microsoft.com/office/drawing/2010/main" val="0"/>
              </a:ext>
            </a:extLst>
          </a:blip>
          <a:stretch>
            <a:fillRect/>
          </a:stretch>
        </p:blipFill>
        <p:spPr>
          <a:xfrm>
            <a:off x="80771" y="90754"/>
            <a:ext cx="1057658" cy="1066802"/>
          </a:xfrm>
          <a:prstGeom prst="rect">
            <a:avLst/>
          </a:prstGeom>
        </p:spPr>
      </p:pic>
      <p:sp>
        <p:nvSpPr>
          <p:cNvPr id="8" name="Subtítulo 2">
            <a:extLst>
              <a:ext uri="{FF2B5EF4-FFF2-40B4-BE49-F238E27FC236}">
                <a16:creationId xmlns:a16="http://schemas.microsoft.com/office/drawing/2014/main" id="{BE22FA8C-0BEA-8F19-3123-61E57AF18B0C}"/>
              </a:ext>
            </a:extLst>
          </p:cNvPr>
          <p:cNvSpPr txBox="1">
            <a:spLocks noChangeAspect="1"/>
          </p:cNvSpPr>
          <p:nvPr/>
        </p:nvSpPr>
        <p:spPr>
          <a:xfrm>
            <a:off x="2438400" y="2754272"/>
            <a:ext cx="4660010" cy="664234"/>
          </a:xfrm>
          <a:prstGeom prst="rect">
            <a:avLst/>
          </a:prstGeom>
          <a:solidFill>
            <a:schemeClr val="accent4">
              <a:lumMod val="20000"/>
              <a:lumOff val="80000"/>
            </a:schemeClr>
          </a:solidFill>
          <a:effectLst>
            <a:outerShdw blurRad="63500" dist="50800" dir="2700000" sx="102000" sy="102000" algn="tl" rotWithShape="0">
              <a:prstClr val="black">
                <a:alpha val="40000"/>
              </a:prstClr>
            </a:outerShdw>
            <a:softEdge rad="304800"/>
          </a:effectLst>
          <a:scene3d>
            <a:camera prst="orthographicFront">
              <a:rot lat="0" lon="0" rev="0"/>
            </a:camera>
            <a:lightRig rig="morning" dir="t"/>
          </a:scene3d>
          <a:sp3d extrusionH="31750">
            <a:bevelT w="25400" h="25400" prst="angle"/>
          </a:sp3d>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3600" b="1" dirty="0"/>
              <a:t>OPCIONES</a:t>
            </a:r>
          </a:p>
        </p:txBody>
      </p:sp>
      <p:sp>
        <p:nvSpPr>
          <p:cNvPr id="9" name="Subtítulo 2">
            <a:extLst>
              <a:ext uri="{FF2B5EF4-FFF2-40B4-BE49-F238E27FC236}">
                <a16:creationId xmlns:a16="http://schemas.microsoft.com/office/drawing/2014/main" id="{05BC2155-7164-21C1-85DD-CA72BCA5056B}"/>
              </a:ext>
            </a:extLst>
          </p:cNvPr>
          <p:cNvSpPr txBox="1">
            <a:spLocks noChangeAspect="1"/>
          </p:cNvSpPr>
          <p:nvPr/>
        </p:nvSpPr>
        <p:spPr>
          <a:xfrm>
            <a:off x="2438392" y="3533095"/>
            <a:ext cx="4660008" cy="664234"/>
          </a:xfrm>
          <a:prstGeom prst="rect">
            <a:avLst/>
          </a:prstGeom>
          <a:solidFill>
            <a:schemeClr val="accent4">
              <a:lumMod val="20000"/>
              <a:lumOff val="80000"/>
            </a:schemeClr>
          </a:solidFill>
          <a:effectLst>
            <a:outerShdw blurRad="63500" dist="50800" dir="2700000" sx="102000" sy="102000" algn="tl" rotWithShape="0">
              <a:prstClr val="black">
                <a:alpha val="40000"/>
              </a:prstClr>
            </a:outerShdw>
            <a:softEdge rad="304800"/>
          </a:effectLst>
          <a:scene3d>
            <a:camera prst="orthographicFront">
              <a:rot lat="0" lon="0" rev="0"/>
            </a:camera>
            <a:lightRig rig="morning" dir="t"/>
          </a:scene3d>
          <a:sp3d extrusionH="31750">
            <a:bevelT w="25400" h="25400" prst="angle"/>
          </a:sp3d>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3600" b="1" dirty="0"/>
              <a:t>AGRADECIMIENTO</a:t>
            </a:r>
          </a:p>
        </p:txBody>
      </p:sp>
      <p:sp>
        <p:nvSpPr>
          <p:cNvPr id="10" name="Subtítulo 2">
            <a:extLst>
              <a:ext uri="{FF2B5EF4-FFF2-40B4-BE49-F238E27FC236}">
                <a16:creationId xmlns:a16="http://schemas.microsoft.com/office/drawing/2014/main" id="{700F15FF-2D7C-55AC-3A9A-1843864C2011}"/>
              </a:ext>
            </a:extLst>
          </p:cNvPr>
          <p:cNvSpPr txBox="1">
            <a:spLocks noChangeAspect="1"/>
          </p:cNvSpPr>
          <p:nvPr/>
        </p:nvSpPr>
        <p:spPr>
          <a:xfrm>
            <a:off x="2438392" y="4311917"/>
            <a:ext cx="4660001" cy="664233"/>
          </a:xfrm>
          <a:prstGeom prst="rect">
            <a:avLst/>
          </a:prstGeom>
          <a:solidFill>
            <a:schemeClr val="accent4">
              <a:lumMod val="20000"/>
              <a:lumOff val="80000"/>
            </a:schemeClr>
          </a:solidFill>
          <a:effectLst>
            <a:outerShdw blurRad="63500" dist="50800" dir="2700000" sx="102000" sy="102000" algn="tl" rotWithShape="0">
              <a:prstClr val="black">
                <a:alpha val="40000"/>
              </a:prstClr>
            </a:outerShdw>
            <a:softEdge rad="304800"/>
          </a:effectLst>
          <a:scene3d>
            <a:camera prst="orthographicFront">
              <a:rot lat="0" lon="0" rev="0"/>
            </a:camera>
            <a:lightRig rig="morning" dir="t"/>
          </a:scene3d>
          <a:sp3d extrusionH="31750">
            <a:bevelT w="25400" h="25400" prst="angle"/>
          </a:sp3d>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3600" b="1" dirty="0"/>
              <a:t>AUTOR</a:t>
            </a:r>
            <a:endParaRPr lang="es-ES" b="1" dirty="0"/>
          </a:p>
        </p:txBody>
      </p:sp>
      <p:sp>
        <p:nvSpPr>
          <p:cNvPr id="11" name="CuadroTexto 10">
            <a:extLst>
              <a:ext uri="{FF2B5EF4-FFF2-40B4-BE49-F238E27FC236}">
                <a16:creationId xmlns:a16="http://schemas.microsoft.com/office/drawing/2014/main" id="{FFDA4BA9-3F27-A0C3-E90C-F8FD4D6CFA72}"/>
              </a:ext>
            </a:extLst>
          </p:cNvPr>
          <p:cNvSpPr txBox="1"/>
          <p:nvPr/>
        </p:nvSpPr>
        <p:spPr>
          <a:xfrm>
            <a:off x="1962768" y="238333"/>
            <a:ext cx="9169879" cy="1323439"/>
          </a:xfrm>
          <a:prstGeom prst="rect">
            <a:avLst/>
          </a:prstGeom>
          <a:noFill/>
        </p:spPr>
        <p:txBody>
          <a:bodyPr wrap="square" rtlCol="0">
            <a:spAutoFit/>
          </a:bodyPr>
          <a:lstStyle/>
          <a:p>
            <a:r>
              <a:rPr lang="es-ES" sz="8000" dirty="0"/>
              <a:t>ASALTO AL CASTILLO</a:t>
            </a:r>
          </a:p>
        </p:txBody>
      </p:sp>
      <p:pic>
        <p:nvPicPr>
          <p:cNvPr id="14" name="Imagen 13" descr="Forma&#10;&#10;Descripción generada automáticamente con confianza baja">
            <a:extLst>
              <a:ext uri="{FF2B5EF4-FFF2-40B4-BE49-F238E27FC236}">
                <a16:creationId xmlns:a16="http://schemas.microsoft.com/office/drawing/2014/main" id="{CF41C803-7778-5DA4-13B7-50CFC85489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346" y="6267091"/>
            <a:ext cx="418204" cy="418204"/>
          </a:xfrm>
          <a:prstGeom prst="rect">
            <a:avLst/>
          </a:prstGeom>
        </p:spPr>
      </p:pic>
      <p:pic>
        <p:nvPicPr>
          <p:cNvPr id="17" name="Imagen 16" descr="Forma&#10;&#10;Descripción generada automáticamente con confianza baja">
            <a:extLst>
              <a:ext uri="{FF2B5EF4-FFF2-40B4-BE49-F238E27FC236}">
                <a16:creationId xmlns:a16="http://schemas.microsoft.com/office/drawing/2014/main" id="{708A1199-1B41-7F19-08B0-EA92EDB600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196" y="6238368"/>
            <a:ext cx="502012" cy="502012"/>
          </a:xfrm>
          <a:prstGeom prst="rect">
            <a:avLst/>
          </a:prstGeom>
        </p:spPr>
      </p:pic>
      <p:sp>
        <p:nvSpPr>
          <p:cNvPr id="19" name="CuadroTexto 18">
            <a:extLst>
              <a:ext uri="{FF2B5EF4-FFF2-40B4-BE49-F238E27FC236}">
                <a16:creationId xmlns:a16="http://schemas.microsoft.com/office/drawing/2014/main" id="{6AFE6E26-598B-0F41-A3DB-E043BFD76573}"/>
              </a:ext>
            </a:extLst>
          </p:cNvPr>
          <p:cNvSpPr txBox="1"/>
          <p:nvPr/>
        </p:nvSpPr>
        <p:spPr>
          <a:xfrm>
            <a:off x="-30194" y="1009378"/>
            <a:ext cx="1319843" cy="369332"/>
          </a:xfrm>
          <a:prstGeom prst="rect">
            <a:avLst/>
          </a:prstGeom>
          <a:noFill/>
        </p:spPr>
        <p:txBody>
          <a:bodyPr wrap="square" rtlCol="0">
            <a:spAutoFit/>
          </a:bodyPr>
          <a:lstStyle/>
          <a:p>
            <a:r>
              <a:rPr lang="es-ES" b="1" dirty="0">
                <a:solidFill>
                  <a:schemeClr val="tx1">
                    <a:lumMod val="75000"/>
                    <a:lumOff val="25000"/>
                  </a:schemeClr>
                </a:solidFill>
                <a:latin typeface="Harlow Solid Italic" panose="04030604020F02020D02" pitchFamily="82" charset="0"/>
              </a:rPr>
              <a:t>Chateau inc</a:t>
            </a:r>
            <a:r>
              <a:rPr lang="es-ES" b="1" dirty="0">
                <a:latin typeface="Blackadder ITC" panose="04020505051007020D02" pitchFamily="82" charset="0"/>
              </a:rPr>
              <a:t>.</a:t>
            </a:r>
          </a:p>
        </p:txBody>
      </p:sp>
    </p:spTree>
    <p:extLst>
      <p:ext uri="{BB962C8B-B14F-4D97-AF65-F5344CB8AC3E}">
        <p14:creationId xmlns:p14="http://schemas.microsoft.com/office/powerpoint/2010/main" val="1464840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pic>
        <p:nvPicPr>
          <p:cNvPr id="16" name="Imagen 15" descr="Imagen en blanco y negro&#10;&#10;Descripción generada automáticamente con confianza baja">
            <a:extLst>
              <a:ext uri="{FF2B5EF4-FFF2-40B4-BE49-F238E27FC236}">
                <a16:creationId xmlns:a16="http://schemas.microsoft.com/office/drawing/2014/main" id="{2CF511F1-2EA3-A819-91A2-A0E27F352FF2}"/>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colorTemperature colorTemp="6000"/>
                    </a14:imgEffect>
                    <a14:imgEffect>
                      <a14:saturation sat="80000"/>
                    </a14:imgEffect>
                  </a14:imgLayer>
                </a14:imgProps>
              </a:ext>
              <a:ext uri="{28A0092B-C50C-407E-A947-70E740481C1C}">
                <a14:useLocalDpi xmlns:a14="http://schemas.microsoft.com/office/drawing/2010/main" val="0"/>
              </a:ext>
            </a:extLst>
          </a:blip>
          <a:stretch>
            <a:fillRect/>
          </a:stretch>
        </p:blipFill>
        <p:spPr>
          <a:xfrm>
            <a:off x="1400612" y="788819"/>
            <a:ext cx="10038013" cy="6408762"/>
          </a:xfrm>
          <a:prstGeom prst="rect">
            <a:avLst/>
          </a:prstGeom>
          <a:effectLst>
            <a:softEdge rad="0"/>
          </a:effectLst>
        </p:spPr>
      </p:pic>
      <p:sp>
        <p:nvSpPr>
          <p:cNvPr id="3" name="Rectángulo: esquinas redondeadas 2">
            <a:extLst>
              <a:ext uri="{FF2B5EF4-FFF2-40B4-BE49-F238E27FC236}">
                <a16:creationId xmlns:a16="http://schemas.microsoft.com/office/drawing/2014/main" id="{19F3832F-FB04-AEA1-DBA3-633077570F1C}"/>
              </a:ext>
            </a:extLst>
          </p:cNvPr>
          <p:cNvSpPr/>
          <p:nvPr/>
        </p:nvSpPr>
        <p:spPr>
          <a:xfrm>
            <a:off x="10967240" y="3111444"/>
            <a:ext cx="942770" cy="1026003"/>
          </a:xfrm>
          <a:prstGeom prst="roundRect">
            <a:avLst/>
          </a:prstGeom>
          <a:solidFill>
            <a:schemeClr val="accent4">
              <a:lumMod val="20000"/>
              <a:lumOff val="80000"/>
              <a:alpha val="80000"/>
            </a:schemeClr>
          </a:solidFill>
          <a:ln w="50800">
            <a:gradFill>
              <a:gsLst>
                <a:gs pos="0">
                  <a:schemeClr val="accent4">
                    <a:lumMod val="75000"/>
                  </a:schemeClr>
                </a:gs>
                <a:gs pos="74000">
                  <a:schemeClr val="accent4">
                    <a:lumMod val="60000"/>
                    <a:lumOff val="40000"/>
                  </a:schemeClr>
                </a:gs>
                <a:gs pos="83000">
                  <a:schemeClr val="accent4">
                    <a:lumMod val="60000"/>
                    <a:lumOff val="40000"/>
                  </a:schemeClr>
                </a:gs>
                <a:gs pos="100000">
                  <a:schemeClr val="accent4">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786C7693-D489-DD1F-BB7F-85A00ED8786A}"/>
              </a:ext>
            </a:extLst>
          </p:cNvPr>
          <p:cNvSpPr/>
          <p:nvPr/>
        </p:nvSpPr>
        <p:spPr>
          <a:xfrm>
            <a:off x="152399" y="6185140"/>
            <a:ext cx="598099" cy="582106"/>
          </a:xfrm>
          <a:prstGeom prst="roundRect">
            <a:avLst/>
          </a:prstGeom>
          <a:solidFill>
            <a:schemeClr val="accent4">
              <a:lumMod val="20000"/>
              <a:lumOff val="80000"/>
              <a:alpha val="80000"/>
            </a:schemeClr>
          </a:solidFill>
          <a:ln w="50800">
            <a:gradFill>
              <a:gsLst>
                <a:gs pos="0">
                  <a:schemeClr val="accent4">
                    <a:lumMod val="75000"/>
                  </a:schemeClr>
                </a:gs>
                <a:gs pos="74000">
                  <a:schemeClr val="accent4">
                    <a:lumMod val="60000"/>
                    <a:lumOff val="40000"/>
                  </a:schemeClr>
                </a:gs>
                <a:gs pos="83000">
                  <a:schemeClr val="accent4">
                    <a:lumMod val="60000"/>
                    <a:lumOff val="40000"/>
                  </a:schemeClr>
                </a:gs>
                <a:gs pos="100000">
                  <a:schemeClr val="accent4">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esquinas redondeadas 17">
            <a:extLst>
              <a:ext uri="{FF2B5EF4-FFF2-40B4-BE49-F238E27FC236}">
                <a16:creationId xmlns:a16="http://schemas.microsoft.com/office/drawing/2014/main" id="{5B8D4D38-615A-2A12-906F-98C01A96DB60}"/>
              </a:ext>
            </a:extLst>
          </p:cNvPr>
          <p:cNvSpPr/>
          <p:nvPr/>
        </p:nvSpPr>
        <p:spPr>
          <a:xfrm>
            <a:off x="943153" y="6185140"/>
            <a:ext cx="598099" cy="582106"/>
          </a:xfrm>
          <a:prstGeom prst="roundRect">
            <a:avLst/>
          </a:prstGeom>
          <a:solidFill>
            <a:schemeClr val="accent4">
              <a:lumMod val="20000"/>
              <a:lumOff val="80000"/>
              <a:alpha val="80000"/>
            </a:schemeClr>
          </a:solidFill>
          <a:ln w="50800">
            <a:gradFill>
              <a:gsLst>
                <a:gs pos="0">
                  <a:schemeClr val="accent4">
                    <a:lumMod val="75000"/>
                  </a:schemeClr>
                </a:gs>
                <a:gs pos="74000">
                  <a:schemeClr val="accent4">
                    <a:lumMod val="60000"/>
                    <a:lumOff val="40000"/>
                  </a:schemeClr>
                </a:gs>
                <a:gs pos="83000">
                  <a:schemeClr val="accent4">
                    <a:lumMod val="60000"/>
                    <a:lumOff val="40000"/>
                  </a:schemeClr>
                </a:gs>
                <a:gs pos="100000">
                  <a:schemeClr val="accent4">
                    <a:lumMod val="50000"/>
                  </a:schemeClr>
                </a:gs>
              </a:gsLst>
              <a:lin ang="5400000" scaled="1"/>
            </a:gradFill>
          </a:ln>
          <a:effectLst>
            <a:glow rad="254000">
              <a:schemeClr val="accent4">
                <a:lumMod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esquinas redondeadas 11">
            <a:extLst>
              <a:ext uri="{FF2B5EF4-FFF2-40B4-BE49-F238E27FC236}">
                <a16:creationId xmlns:a16="http://schemas.microsoft.com/office/drawing/2014/main" id="{B5716A73-AFD8-B1FF-D7CD-3681A5E0C3D9}"/>
              </a:ext>
            </a:extLst>
          </p:cNvPr>
          <p:cNvSpPr/>
          <p:nvPr/>
        </p:nvSpPr>
        <p:spPr>
          <a:xfrm>
            <a:off x="2553417" y="115577"/>
            <a:ext cx="6806242" cy="817981"/>
          </a:xfrm>
          <a:prstGeom prst="roundRect">
            <a:avLst/>
          </a:prstGeom>
          <a:solidFill>
            <a:schemeClr val="accent4">
              <a:lumMod val="20000"/>
              <a:lumOff val="80000"/>
              <a:alpha val="39000"/>
            </a:schemeClr>
          </a:solidFill>
          <a:ln w="50800">
            <a:gradFill>
              <a:gsLst>
                <a:gs pos="0">
                  <a:schemeClr val="accent4">
                    <a:lumMod val="75000"/>
                  </a:schemeClr>
                </a:gs>
                <a:gs pos="74000">
                  <a:schemeClr val="accent4">
                    <a:lumMod val="60000"/>
                    <a:lumOff val="40000"/>
                  </a:schemeClr>
                </a:gs>
                <a:gs pos="83000">
                  <a:schemeClr val="accent4">
                    <a:lumMod val="60000"/>
                    <a:lumOff val="40000"/>
                  </a:schemeClr>
                </a:gs>
                <a:gs pos="100000">
                  <a:schemeClr val="accent4">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cono&#10;&#10;Descripción generada automáticamente">
            <a:extLst>
              <a:ext uri="{FF2B5EF4-FFF2-40B4-BE49-F238E27FC236}">
                <a16:creationId xmlns:a16="http://schemas.microsoft.com/office/drawing/2014/main" id="{51C3311F-9317-00EF-60F8-0734EEB7AFE2}"/>
              </a:ext>
            </a:extLst>
          </p:cNvPr>
          <p:cNvPicPr>
            <a:picLocks noChangeAspect="1"/>
          </p:cNvPicPr>
          <p:nvPr/>
        </p:nvPicPr>
        <p:blipFill>
          <a:blip r:embed="rId5">
            <a:duotone>
              <a:prstClr val="black"/>
              <a:schemeClr val="accent5">
                <a:tint val="45000"/>
                <a:satMod val="400000"/>
              </a:schemeClr>
            </a:duotone>
            <a:alphaModFix/>
            <a:extLst>
              <a:ext uri="{28A0092B-C50C-407E-A947-70E740481C1C}">
                <a14:useLocalDpi xmlns:a14="http://schemas.microsoft.com/office/drawing/2010/main" val="0"/>
              </a:ext>
            </a:extLst>
          </a:blip>
          <a:stretch>
            <a:fillRect/>
          </a:stretch>
        </p:blipFill>
        <p:spPr>
          <a:xfrm>
            <a:off x="80771" y="90754"/>
            <a:ext cx="1057658" cy="1066802"/>
          </a:xfrm>
          <a:prstGeom prst="rect">
            <a:avLst/>
          </a:prstGeom>
        </p:spPr>
      </p:pic>
      <p:sp>
        <p:nvSpPr>
          <p:cNvPr id="11" name="CuadroTexto 10">
            <a:extLst>
              <a:ext uri="{FF2B5EF4-FFF2-40B4-BE49-F238E27FC236}">
                <a16:creationId xmlns:a16="http://schemas.microsoft.com/office/drawing/2014/main" id="{FFDA4BA9-3F27-A0C3-E90C-F8FD4D6CFA72}"/>
              </a:ext>
            </a:extLst>
          </p:cNvPr>
          <p:cNvSpPr txBox="1"/>
          <p:nvPr/>
        </p:nvSpPr>
        <p:spPr>
          <a:xfrm>
            <a:off x="2757789" y="0"/>
            <a:ext cx="6737231" cy="1015663"/>
          </a:xfrm>
          <a:prstGeom prst="rect">
            <a:avLst/>
          </a:prstGeom>
          <a:noFill/>
        </p:spPr>
        <p:txBody>
          <a:bodyPr wrap="square" rtlCol="0">
            <a:spAutoFit/>
          </a:bodyPr>
          <a:lstStyle/>
          <a:p>
            <a:r>
              <a:rPr lang="es-ES" sz="6000" cap="all" dirty="0"/>
              <a:t>Asalto al castillo</a:t>
            </a:r>
          </a:p>
        </p:txBody>
      </p:sp>
      <p:pic>
        <p:nvPicPr>
          <p:cNvPr id="14" name="Imagen 13" descr="Forma&#10;&#10;Descripción generada automáticamente con confianza baja">
            <a:extLst>
              <a:ext uri="{FF2B5EF4-FFF2-40B4-BE49-F238E27FC236}">
                <a16:creationId xmlns:a16="http://schemas.microsoft.com/office/drawing/2014/main" id="{CF41C803-7778-5DA4-13B7-50CFC85489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346" y="6267091"/>
            <a:ext cx="418204" cy="418204"/>
          </a:xfrm>
          <a:prstGeom prst="rect">
            <a:avLst/>
          </a:prstGeom>
        </p:spPr>
      </p:pic>
      <p:pic>
        <p:nvPicPr>
          <p:cNvPr id="17" name="Imagen 16" descr="Forma&#10;&#10;Descripción generada automáticamente con confianza baja">
            <a:extLst>
              <a:ext uri="{FF2B5EF4-FFF2-40B4-BE49-F238E27FC236}">
                <a16:creationId xmlns:a16="http://schemas.microsoft.com/office/drawing/2014/main" id="{708A1199-1B41-7F19-08B0-EA92EDB600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1196" y="6238368"/>
            <a:ext cx="502012" cy="502012"/>
          </a:xfrm>
          <a:prstGeom prst="rect">
            <a:avLst/>
          </a:prstGeom>
        </p:spPr>
      </p:pic>
      <p:sp>
        <p:nvSpPr>
          <p:cNvPr id="19" name="CuadroTexto 18">
            <a:extLst>
              <a:ext uri="{FF2B5EF4-FFF2-40B4-BE49-F238E27FC236}">
                <a16:creationId xmlns:a16="http://schemas.microsoft.com/office/drawing/2014/main" id="{6AFE6E26-598B-0F41-A3DB-E043BFD76573}"/>
              </a:ext>
            </a:extLst>
          </p:cNvPr>
          <p:cNvSpPr txBox="1"/>
          <p:nvPr/>
        </p:nvSpPr>
        <p:spPr>
          <a:xfrm>
            <a:off x="-30194" y="1009378"/>
            <a:ext cx="1319843" cy="369332"/>
          </a:xfrm>
          <a:prstGeom prst="rect">
            <a:avLst/>
          </a:prstGeom>
          <a:noFill/>
        </p:spPr>
        <p:txBody>
          <a:bodyPr wrap="square" rtlCol="0">
            <a:spAutoFit/>
          </a:bodyPr>
          <a:lstStyle/>
          <a:p>
            <a:r>
              <a:rPr lang="es-ES" b="1" dirty="0">
                <a:solidFill>
                  <a:schemeClr val="tx1">
                    <a:lumMod val="75000"/>
                    <a:lumOff val="25000"/>
                  </a:schemeClr>
                </a:solidFill>
                <a:latin typeface="Harlow Solid Italic" panose="04030604020F02020D02" pitchFamily="82" charset="0"/>
              </a:rPr>
              <a:t>Chateau inc</a:t>
            </a:r>
            <a:r>
              <a:rPr lang="es-ES" b="1" dirty="0">
                <a:latin typeface="Blackadder ITC" panose="04020505051007020D02" pitchFamily="82" charset="0"/>
              </a:rPr>
              <a:t>.</a:t>
            </a:r>
          </a:p>
        </p:txBody>
      </p:sp>
      <p:sp>
        <p:nvSpPr>
          <p:cNvPr id="20" name="CuadroTexto 19">
            <a:extLst>
              <a:ext uri="{FF2B5EF4-FFF2-40B4-BE49-F238E27FC236}">
                <a16:creationId xmlns:a16="http://schemas.microsoft.com/office/drawing/2014/main" id="{742AAC82-0D28-4A18-A0D3-F6E11F4E4449}"/>
              </a:ext>
            </a:extLst>
          </p:cNvPr>
          <p:cNvSpPr txBox="1"/>
          <p:nvPr/>
        </p:nvSpPr>
        <p:spPr>
          <a:xfrm>
            <a:off x="2449902" y="1509622"/>
            <a:ext cx="8186468" cy="4832092"/>
          </a:xfrm>
          <a:prstGeom prst="rect">
            <a:avLst/>
          </a:prstGeom>
          <a:noFill/>
        </p:spPr>
        <p:txBody>
          <a:bodyPr wrap="square" rtlCol="0">
            <a:spAutoFit/>
          </a:bodyPr>
          <a:lstStyle/>
          <a:p>
            <a:r>
              <a:rPr lang="es-ES" dirty="0"/>
              <a:t>          </a:t>
            </a:r>
            <a:r>
              <a:rPr lang="es-ES" sz="2800" b="1" cap="all" dirty="0"/>
              <a:t>Agradecimientos:</a:t>
            </a:r>
            <a:endParaRPr lang="es-ES" sz="2800" cap="all" dirty="0"/>
          </a:p>
          <a:p>
            <a:r>
              <a:rPr lang="es-ES" sz="2800" cap="all" dirty="0"/>
              <a:t>      Este videojuego no habría sido posible sin </a:t>
            </a:r>
          </a:p>
          <a:p>
            <a:r>
              <a:rPr lang="es-ES" sz="2800" cap="all" dirty="0"/>
              <a:t>   la ayuda del departamento del Loira y la región de Aquitania que han proporcionado toda la información técnica e historiografía para el desarrollo de las localizaciones.</a:t>
            </a:r>
          </a:p>
          <a:p>
            <a:endParaRPr lang="es-ES" sz="2800" cap="all" dirty="0"/>
          </a:p>
          <a:p>
            <a:r>
              <a:rPr lang="es-ES" sz="2800" cap="all" dirty="0"/>
              <a:t>También queremos agradecer al departamento de historia medieval de la universidad de Salamanca por la revisión y adaptación de los diálogos en castellano antiguo.</a:t>
            </a:r>
            <a:endParaRPr lang="es-ES" cap="all" dirty="0"/>
          </a:p>
        </p:txBody>
      </p:sp>
      <p:sp>
        <p:nvSpPr>
          <p:cNvPr id="2" name="Flecha: curvada hacia la izquierda 1">
            <a:extLst>
              <a:ext uri="{FF2B5EF4-FFF2-40B4-BE49-F238E27FC236}">
                <a16:creationId xmlns:a16="http://schemas.microsoft.com/office/drawing/2014/main" id="{74210C9A-B9AE-F185-0E22-51EAAB33F74B}"/>
              </a:ext>
            </a:extLst>
          </p:cNvPr>
          <p:cNvSpPr/>
          <p:nvPr/>
        </p:nvSpPr>
        <p:spPr>
          <a:xfrm flipV="1">
            <a:off x="11106168" y="3216822"/>
            <a:ext cx="741873" cy="776378"/>
          </a:xfrm>
          <a:prstGeom prst="curvedLeftArrow">
            <a:avLst>
              <a:gd name="adj1" fmla="val 27254"/>
              <a:gd name="adj2" fmla="val 50000"/>
              <a:gd name="adj3" fmla="val 25000"/>
            </a:avLst>
          </a:prstGeom>
          <a:solidFill>
            <a:schemeClr val="tx1">
              <a:alpha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Tree>
    <p:extLst>
      <p:ext uri="{BB962C8B-B14F-4D97-AF65-F5344CB8AC3E}">
        <p14:creationId xmlns:p14="http://schemas.microsoft.com/office/powerpoint/2010/main" val="2438919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15" name="Rectángulo: esquinas redondeadas 14">
            <a:extLst>
              <a:ext uri="{FF2B5EF4-FFF2-40B4-BE49-F238E27FC236}">
                <a16:creationId xmlns:a16="http://schemas.microsoft.com/office/drawing/2014/main" id="{786C7693-D489-DD1F-BB7F-85A00ED8786A}"/>
              </a:ext>
            </a:extLst>
          </p:cNvPr>
          <p:cNvSpPr/>
          <p:nvPr/>
        </p:nvSpPr>
        <p:spPr>
          <a:xfrm>
            <a:off x="152399" y="6185140"/>
            <a:ext cx="598099" cy="582106"/>
          </a:xfrm>
          <a:prstGeom prst="roundRect">
            <a:avLst/>
          </a:prstGeom>
          <a:solidFill>
            <a:schemeClr val="accent4">
              <a:lumMod val="20000"/>
              <a:lumOff val="80000"/>
              <a:alpha val="80000"/>
            </a:schemeClr>
          </a:solidFill>
          <a:ln w="50800">
            <a:gradFill>
              <a:gsLst>
                <a:gs pos="0">
                  <a:schemeClr val="accent4">
                    <a:lumMod val="75000"/>
                  </a:schemeClr>
                </a:gs>
                <a:gs pos="74000">
                  <a:schemeClr val="accent4">
                    <a:lumMod val="60000"/>
                    <a:lumOff val="40000"/>
                  </a:schemeClr>
                </a:gs>
                <a:gs pos="83000">
                  <a:schemeClr val="accent4">
                    <a:lumMod val="60000"/>
                    <a:lumOff val="40000"/>
                  </a:schemeClr>
                </a:gs>
                <a:gs pos="100000">
                  <a:schemeClr val="accent4">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esquinas redondeadas 17">
            <a:extLst>
              <a:ext uri="{FF2B5EF4-FFF2-40B4-BE49-F238E27FC236}">
                <a16:creationId xmlns:a16="http://schemas.microsoft.com/office/drawing/2014/main" id="{5B8D4D38-615A-2A12-906F-98C01A96DB60}"/>
              </a:ext>
            </a:extLst>
          </p:cNvPr>
          <p:cNvSpPr/>
          <p:nvPr/>
        </p:nvSpPr>
        <p:spPr>
          <a:xfrm>
            <a:off x="943153" y="6185140"/>
            <a:ext cx="598099" cy="582106"/>
          </a:xfrm>
          <a:prstGeom prst="roundRect">
            <a:avLst/>
          </a:prstGeom>
          <a:solidFill>
            <a:schemeClr val="accent4">
              <a:lumMod val="20000"/>
              <a:lumOff val="80000"/>
              <a:alpha val="80000"/>
            </a:schemeClr>
          </a:solidFill>
          <a:ln w="50800">
            <a:gradFill>
              <a:gsLst>
                <a:gs pos="0">
                  <a:schemeClr val="accent4">
                    <a:lumMod val="75000"/>
                  </a:schemeClr>
                </a:gs>
                <a:gs pos="74000">
                  <a:schemeClr val="accent4">
                    <a:lumMod val="60000"/>
                    <a:lumOff val="40000"/>
                  </a:schemeClr>
                </a:gs>
                <a:gs pos="83000">
                  <a:schemeClr val="accent4">
                    <a:lumMod val="60000"/>
                    <a:lumOff val="40000"/>
                  </a:schemeClr>
                </a:gs>
                <a:gs pos="100000">
                  <a:schemeClr val="accent4">
                    <a:lumMod val="50000"/>
                  </a:schemeClr>
                </a:gs>
              </a:gsLst>
              <a:lin ang="5400000" scaled="1"/>
            </a:gradFill>
          </a:ln>
          <a:effectLst>
            <a:glow rad="254000">
              <a:schemeClr val="accent4">
                <a:lumMod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esquinas redondeadas 11">
            <a:extLst>
              <a:ext uri="{FF2B5EF4-FFF2-40B4-BE49-F238E27FC236}">
                <a16:creationId xmlns:a16="http://schemas.microsoft.com/office/drawing/2014/main" id="{B5716A73-AFD8-B1FF-D7CD-3681A5E0C3D9}"/>
              </a:ext>
            </a:extLst>
          </p:cNvPr>
          <p:cNvSpPr/>
          <p:nvPr/>
        </p:nvSpPr>
        <p:spPr>
          <a:xfrm>
            <a:off x="2553417" y="115577"/>
            <a:ext cx="6806242" cy="817981"/>
          </a:xfrm>
          <a:prstGeom prst="roundRect">
            <a:avLst/>
          </a:prstGeom>
          <a:solidFill>
            <a:schemeClr val="accent4">
              <a:lumMod val="20000"/>
              <a:lumOff val="80000"/>
              <a:alpha val="39000"/>
            </a:schemeClr>
          </a:solidFill>
          <a:ln w="50800">
            <a:gradFill>
              <a:gsLst>
                <a:gs pos="0">
                  <a:schemeClr val="accent4">
                    <a:lumMod val="75000"/>
                  </a:schemeClr>
                </a:gs>
                <a:gs pos="74000">
                  <a:schemeClr val="accent4">
                    <a:lumMod val="60000"/>
                    <a:lumOff val="40000"/>
                  </a:schemeClr>
                </a:gs>
                <a:gs pos="83000">
                  <a:schemeClr val="accent4">
                    <a:lumMod val="60000"/>
                    <a:lumOff val="40000"/>
                  </a:schemeClr>
                </a:gs>
                <a:gs pos="100000">
                  <a:schemeClr val="accent4">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cono&#10;&#10;Descripción generada automáticamente">
            <a:extLst>
              <a:ext uri="{FF2B5EF4-FFF2-40B4-BE49-F238E27FC236}">
                <a16:creationId xmlns:a16="http://schemas.microsoft.com/office/drawing/2014/main" id="{51C3311F-9317-00EF-60F8-0734EEB7AFE2}"/>
              </a:ext>
            </a:extLst>
          </p:cNvPr>
          <p:cNvPicPr>
            <a:picLocks noChangeAspect="1"/>
          </p:cNvPicPr>
          <p:nvPr/>
        </p:nvPicPr>
        <p:blipFill>
          <a:blip r:embed="rId3">
            <a:duotone>
              <a:prstClr val="black"/>
              <a:schemeClr val="accent5">
                <a:tint val="45000"/>
                <a:satMod val="400000"/>
              </a:schemeClr>
            </a:duotone>
            <a:alphaModFix/>
            <a:extLst>
              <a:ext uri="{28A0092B-C50C-407E-A947-70E740481C1C}">
                <a14:useLocalDpi xmlns:a14="http://schemas.microsoft.com/office/drawing/2010/main" val="0"/>
              </a:ext>
            </a:extLst>
          </a:blip>
          <a:stretch>
            <a:fillRect/>
          </a:stretch>
        </p:blipFill>
        <p:spPr>
          <a:xfrm>
            <a:off x="80771" y="90754"/>
            <a:ext cx="1057658" cy="1066802"/>
          </a:xfrm>
          <a:prstGeom prst="rect">
            <a:avLst/>
          </a:prstGeom>
        </p:spPr>
      </p:pic>
      <p:sp>
        <p:nvSpPr>
          <p:cNvPr id="11" name="CuadroTexto 10">
            <a:extLst>
              <a:ext uri="{FF2B5EF4-FFF2-40B4-BE49-F238E27FC236}">
                <a16:creationId xmlns:a16="http://schemas.microsoft.com/office/drawing/2014/main" id="{FFDA4BA9-3F27-A0C3-E90C-F8FD4D6CFA72}"/>
              </a:ext>
            </a:extLst>
          </p:cNvPr>
          <p:cNvSpPr txBox="1"/>
          <p:nvPr/>
        </p:nvSpPr>
        <p:spPr>
          <a:xfrm>
            <a:off x="2757789" y="0"/>
            <a:ext cx="6737231" cy="1015663"/>
          </a:xfrm>
          <a:prstGeom prst="rect">
            <a:avLst/>
          </a:prstGeom>
          <a:noFill/>
        </p:spPr>
        <p:txBody>
          <a:bodyPr wrap="square" rtlCol="0">
            <a:spAutoFit/>
          </a:bodyPr>
          <a:lstStyle/>
          <a:p>
            <a:r>
              <a:rPr lang="es-ES" sz="6000" cap="all" dirty="0"/>
              <a:t>Asalto al castillo</a:t>
            </a:r>
          </a:p>
        </p:txBody>
      </p:sp>
      <p:pic>
        <p:nvPicPr>
          <p:cNvPr id="14" name="Imagen 13" descr="Forma&#10;&#10;Descripción generada automáticamente con confianza baja">
            <a:extLst>
              <a:ext uri="{FF2B5EF4-FFF2-40B4-BE49-F238E27FC236}">
                <a16:creationId xmlns:a16="http://schemas.microsoft.com/office/drawing/2014/main" id="{CF41C803-7778-5DA4-13B7-50CFC85489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346" y="6267091"/>
            <a:ext cx="418204" cy="418204"/>
          </a:xfrm>
          <a:prstGeom prst="rect">
            <a:avLst/>
          </a:prstGeom>
        </p:spPr>
      </p:pic>
      <p:pic>
        <p:nvPicPr>
          <p:cNvPr id="17" name="Imagen 16" descr="Forma&#10;&#10;Descripción generada automáticamente con confianza baja">
            <a:extLst>
              <a:ext uri="{FF2B5EF4-FFF2-40B4-BE49-F238E27FC236}">
                <a16:creationId xmlns:a16="http://schemas.microsoft.com/office/drawing/2014/main" id="{708A1199-1B41-7F19-08B0-EA92EDB600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196" y="6238368"/>
            <a:ext cx="502012" cy="502012"/>
          </a:xfrm>
          <a:prstGeom prst="rect">
            <a:avLst/>
          </a:prstGeom>
        </p:spPr>
      </p:pic>
      <p:sp>
        <p:nvSpPr>
          <p:cNvPr id="19" name="CuadroTexto 18">
            <a:extLst>
              <a:ext uri="{FF2B5EF4-FFF2-40B4-BE49-F238E27FC236}">
                <a16:creationId xmlns:a16="http://schemas.microsoft.com/office/drawing/2014/main" id="{6AFE6E26-598B-0F41-A3DB-E043BFD76573}"/>
              </a:ext>
            </a:extLst>
          </p:cNvPr>
          <p:cNvSpPr txBox="1"/>
          <p:nvPr/>
        </p:nvSpPr>
        <p:spPr>
          <a:xfrm>
            <a:off x="-30194" y="1009378"/>
            <a:ext cx="1319843" cy="369332"/>
          </a:xfrm>
          <a:prstGeom prst="rect">
            <a:avLst/>
          </a:prstGeom>
          <a:noFill/>
        </p:spPr>
        <p:txBody>
          <a:bodyPr wrap="square" rtlCol="0">
            <a:spAutoFit/>
          </a:bodyPr>
          <a:lstStyle/>
          <a:p>
            <a:r>
              <a:rPr lang="es-ES" b="1" dirty="0">
                <a:solidFill>
                  <a:schemeClr val="tx1">
                    <a:lumMod val="75000"/>
                    <a:lumOff val="25000"/>
                  </a:schemeClr>
                </a:solidFill>
                <a:latin typeface="Harlow Solid Italic" panose="04030604020F02020D02" pitchFamily="82" charset="0"/>
              </a:rPr>
              <a:t>Chateau inc</a:t>
            </a:r>
            <a:r>
              <a:rPr lang="es-ES" b="1" dirty="0">
                <a:latin typeface="Blackadder ITC" panose="04020505051007020D02" pitchFamily="82" charset="0"/>
              </a:rPr>
              <a:t>.</a:t>
            </a:r>
          </a:p>
        </p:txBody>
      </p:sp>
      <p:pic>
        <p:nvPicPr>
          <p:cNvPr id="16" name="Imagen 15" descr="Imagen en blanco y negro&#10;&#10;Descripción generada automáticamente con confianza baja">
            <a:extLst>
              <a:ext uri="{FF2B5EF4-FFF2-40B4-BE49-F238E27FC236}">
                <a16:creationId xmlns:a16="http://schemas.microsoft.com/office/drawing/2014/main" id="{2CF511F1-2EA3-A819-91A2-A0E27F352FF2}"/>
              </a:ext>
            </a:extLst>
          </p:cNvPr>
          <p:cNvPicPr>
            <a:picLocks noChangeAspect="1"/>
          </p:cNvPicPr>
          <p:nvPr/>
        </p:nvPicPr>
        <p:blipFill>
          <a:blip r:embed="rId6">
            <a:alphaModFix amt="80000"/>
            <a:extLst>
              <a:ext uri="{BEBA8EAE-BF5A-486C-A8C5-ECC9F3942E4B}">
                <a14:imgProps xmlns:a14="http://schemas.microsoft.com/office/drawing/2010/main">
                  <a14:imgLayer r:embed="rId7">
                    <a14:imgEffect>
                      <a14:colorTemperature colorTemp="6000"/>
                    </a14:imgEffect>
                    <a14:imgEffect>
                      <a14:saturation sat="80000"/>
                    </a14:imgEffect>
                  </a14:imgLayer>
                </a14:imgProps>
              </a:ext>
              <a:ext uri="{28A0092B-C50C-407E-A947-70E740481C1C}">
                <a14:useLocalDpi xmlns:a14="http://schemas.microsoft.com/office/drawing/2010/main" val="0"/>
              </a:ext>
            </a:extLst>
          </a:blip>
          <a:stretch>
            <a:fillRect/>
          </a:stretch>
        </p:blipFill>
        <p:spPr>
          <a:xfrm>
            <a:off x="1400612" y="788819"/>
            <a:ext cx="9994881" cy="6408762"/>
          </a:xfrm>
          <a:prstGeom prst="rect">
            <a:avLst/>
          </a:prstGeom>
        </p:spPr>
      </p:pic>
      <p:sp>
        <p:nvSpPr>
          <p:cNvPr id="20" name="CuadroTexto 19">
            <a:extLst>
              <a:ext uri="{FF2B5EF4-FFF2-40B4-BE49-F238E27FC236}">
                <a16:creationId xmlns:a16="http://schemas.microsoft.com/office/drawing/2014/main" id="{742AAC82-0D28-4A18-A0D3-F6E11F4E4449}"/>
              </a:ext>
            </a:extLst>
          </p:cNvPr>
          <p:cNvSpPr txBox="1"/>
          <p:nvPr/>
        </p:nvSpPr>
        <p:spPr>
          <a:xfrm>
            <a:off x="2449902" y="1509622"/>
            <a:ext cx="8160589" cy="4832092"/>
          </a:xfrm>
          <a:prstGeom prst="rect">
            <a:avLst/>
          </a:prstGeom>
          <a:noFill/>
        </p:spPr>
        <p:txBody>
          <a:bodyPr wrap="square" rtlCol="0">
            <a:spAutoFit/>
          </a:bodyPr>
          <a:lstStyle/>
          <a:p>
            <a:r>
              <a:rPr lang="es-ES" dirty="0"/>
              <a:t>          </a:t>
            </a:r>
            <a:r>
              <a:rPr lang="es-ES" sz="2800" dirty="0">
                <a:latin typeface="Blackadder ITC" panose="04020505051007020D02" pitchFamily="82" charset="0"/>
              </a:rPr>
              <a:t>  </a:t>
            </a:r>
            <a:r>
              <a:rPr lang="es-ES" sz="2800" b="1" cap="all" dirty="0"/>
              <a:t>Autor</a:t>
            </a:r>
          </a:p>
          <a:p>
            <a:r>
              <a:rPr lang="es-ES" sz="2800" cap="all" dirty="0"/>
              <a:t>     Alfonso de Velasco y Tobar, Dibujante de profesión pero historiador de formación, tal vez por ser natural de Pedraza, villa medieval de Segovia, no podía si no crear un videojuego con solidas bases históricas que logre una gran inmersión en la atmosfera e intrigas palaciegas de la alta edad media.</a:t>
            </a:r>
          </a:p>
          <a:p>
            <a:r>
              <a:rPr lang="es-ES" sz="2800" cap="all" dirty="0"/>
              <a:t>Su pasión por el rigor y la historiografía, unión de sus dos almas, se deja notar en cada misión, en cada trama, en cada escenario.</a:t>
            </a:r>
            <a:endParaRPr lang="es-ES" cap="all" dirty="0"/>
          </a:p>
        </p:txBody>
      </p:sp>
      <p:pic>
        <p:nvPicPr>
          <p:cNvPr id="2" name="Imagen 1" descr="Un hombre con un traje de color negro&#10;&#10;Descripción generada automáticamente">
            <a:extLst>
              <a:ext uri="{FF2B5EF4-FFF2-40B4-BE49-F238E27FC236}">
                <a16:creationId xmlns:a16="http://schemas.microsoft.com/office/drawing/2014/main" id="{7984FF36-5143-05E6-841F-71155D0AD0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956" y="1998899"/>
            <a:ext cx="2346946" cy="3349479"/>
          </a:xfrm>
          <a:prstGeom prst="rect">
            <a:avLst/>
          </a:prstGeom>
          <a:effectLst>
            <a:softEdge rad="215900"/>
          </a:effectLst>
        </p:spPr>
      </p:pic>
      <p:sp>
        <p:nvSpPr>
          <p:cNvPr id="3" name="Rectángulo: esquinas redondeadas 2">
            <a:extLst>
              <a:ext uri="{FF2B5EF4-FFF2-40B4-BE49-F238E27FC236}">
                <a16:creationId xmlns:a16="http://schemas.microsoft.com/office/drawing/2014/main" id="{075BF612-1A20-F8D6-014B-8400DE3786B3}"/>
              </a:ext>
            </a:extLst>
          </p:cNvPr>
          <p:cNvSpPr/>
          <p:nvPr/>
        </p:nvSpPr>
        <p:spPr>
          <a:xfrm>
            <a:off x="10910182" y="3135399"/>
            <a:ext cx="942770" cy="1026003"/>
          </a:xfrm>
          <a:prstGeom prst="roundRect">
            <a:avLst/>
          </a:prstGeom>
          <a:solidFill>
            <a:schemeClr val="accent4">
              <a:lumMod val="20000"/>
              <a:lumOff val="80000"/>
              <a:alpha val="80000"/>
            </a:schemeClr>
          </a:solidFill>
          <a:ln w="50800">
            <a:gradFill>
              <a:gsLst>
                <a:gs pos="0">
                  <a:schemeClr val="accent4">
                    <a:lumMod val="75000"/>
                  </a:schemeClr>
                </a:gs>
                <a:gs pos="74000">
                  <a:schemeClr val="accent4">
                    <a:lumMod val="60000"/>
                    <a:lumOff val="40000"/>
                  </a:schemeClr>
                </a:gs>
                <a:gs pos="83000">
                  <a:schemeClr val="accent4">
                    <a:lumMod val="60000"/>
                    <a:lumOff val="40000"/>
                  </a:schemeClr>
                </a:gs>
                <a:gs pos="100000">
                  <a:schemeClr val="accent4">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Flecha: curvada hacia la izquierda 3">
            <a:extLst>
              <a:ext uri="{FF2B5EF4-FFF2-40B4-BE49-F238E27FC236}">
                <a16:creationId xmlns:a16="http://schemas.microsoft.com/office/drawing/2014/main" id="{52081A80-DB5E-6AF7-856E-D0FBE1F4862F}"/>
              </a:ext>
            </a:extLst>
          </p:cNvPr>
          <p:cNvSpPr/>
          <p:nvPr/>
        </p:nvSpPr>
        <p:spPr>
          <a:xfrm flipV="1">
            <a:off x="11010630" y="3214891"/>
            <a:ext cx="741873" cy="776378"/>
          </a:xfrm>
          <a:prstGeom prst="curvedLeftArrow">
            <a:avLst>
              <a:gd name="adj1" fmla="val 27254"/>
              <a:gd name="adj2" fmla="val 50000"/>
              <a:gd name="adj3" fmla="val 25000"/>
            </a:avLst>
          </a:prstGeom>
          <a:solidFill>
            <a:schemeClr val="tx1">
              <a:alpha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Tree>
    <p:extLst>
      <p:ext uri="{BB962C8B-B14F-4D97-AF65-F5344CB8AC3E}">
        <p14:creationId xmlns:p14="http://schemas.microsoft.com/office/powerpoint/2010/main" val="232390231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TotalTime>
  <Words>355</Words>
  <Application>Microsoft Office PowerPoint</Application>
  <PresentationFormat>Panorámica</PresentationFormat>
  <Paragraphs>43</Paragraphs>
  <Slides>6</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vt:i4>
      </vt:variant>
    </vt:vector>
  </HeadingPairs>
  <TitlesOfParts>
    <vt:vector size="14" baseType="lpstr">
      <vt:lpstr>Algerian</vt:lpstr>
      <vt:lpstr>Arial</vt:lpstr>
      <vt:lpstr>Baguet Script</vt:lpstr>
      <vt:lpstr>Blackadder ITC</vt:lpstr>
      <vt:lpstr>Calibri</vt:lpstr>
      <vt:lpstr>Calibri Light</vt:lpstr>
      <vt:lpstr>Harlow Solid Italic</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Igor Ortego</dc:creator>
  <cp:lastModifiedBy>Igor Ortego</cp:lastModifiedBy>
  <cp:revision>9</cp:revision>
  <dcterms:created xsi:type="dcterms:W3CDTF">2022-10-09T13:41:31Z</dcterms:created>
  <dcterms:modified xsi:type="dcterms:W3CDTF">2022-10-09T16:55:27Z</dcterms:modified>
</cp:coreProperties>
</file>